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54" r:id="rId1"/>
  </p:sldMasterIdLst>
  <p:notesMasterIdLst>
    <p:notesMasterId r:id="rId19"/>
  </p:notesMasterIdLst>
  <p:sldIdLst>
    <p:sldId id="268" r:id="rId2"/>
    <p:sldId id="257" r:id="rId3"/>
    <p:sldId id="275" r:id="rId4"/>
    <p:sldId id="276" r:id="rId5"/>
    <p:sldId id="278" r:id="rId6"/>
    <p:sldId id="277" r:id="rId7"/>
    <p:sldId id="279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1" r:id="rId16"/>
    <p:sldId id="280" r:id="rId17"/>
    <p:sldId id="266" r:id="rId18"/>
  </p:sldIdLst>
  <p:sldSz cx="12192000" cy="6858000"/>
  <p:notesSz cx="6858000" cy="9144000"/>
  <p:embeddedFontLst>
    <p:embeddedFont>
      <p:font typeface="Bookman Old Style" panose="02050604050505020204" pitchFamily="18" charset="0"/>
      <p:regular r:id="rId20"/>
      <p:bold r:id="rId21"/>
      <p:italic r:id="rId22"/>
      <p:boldItalic r:id="rId23"/>
    </p:embeddedFont>
    <p:embeddedFont>
      <p:font typeface="Libre Franklin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2D1DD35E-C72A-4B52-B61A-5AFF5DB4A43D}">
          <p14:sldIdLst>
            <p14:sldId id="268"/>
            <p14:sldId id="257"/>
          </p14:sldIdLst>
        </p14:section>
        <p14:section name="Untitled Section" id="{517FC345-C2E9-473A-A61B-19BBDFE9165A}">
          <p14:sldIdLst>
            <p14:sldId id="275"/>
            <p14:sldId id="276"/>
            <p14:sldId id="278"/>
            <p14:sldId id="277"/>
            <p14:sldId id="279"/>
            <p14:sldId id="282"/>
            <p14:sldId id="283"/>
            <p14:sldId id="284"/>
            <p14:sldId id="285"/>
            <p14:sldId id="286"/>
            <p14:sldId id="287"/>
            <p14:sldId id="288"/>
            <p14:sldId id="281"/>
            <p14:sldId id="280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3" roundtripDataSignature="AMtx7mhqdy2evvnFkdv+oiZFvO88cn1f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2E92BB-B17C-4115-B8F2-A4B0149AEEEB}" v="35" dt="2024-01-05T12:24:52.578"/>
  </p1510:revLst>
</p1510:revInfo>
</file>

<file path=ppt/tableStyles.xml><?xml version="1.0" encoding="utf-8"?>
<a:tblStyleLst xmlns:a="http://schemas.openxmlformats.org/drawingml/2006/main" def="{3A288F8F-C7F9-4B84-86B9-E1CB4013A115}">
  <a:tblStyle styleId="{3A288F8F-C7F9-4B84-86B9-E1CB4013A115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FF1F3"/>
          </a:solidFill>
        </a:fill>
      </a:tcStyle>
    </a:wholeTbl>
    <a:band1H>
      <a:tcTxStyle/>
      <a:tcStyle>
        <a:tcBdr/>
        <a:fill>
          <a:solidFill>
            <a:srgbClr val="DEE1E5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DEE1E5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customschemas.google.com/relationships/presentationmetadata" Target="meta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1E9B70A-469D-459D-B21C-08237BD613C8}"/>
              </a:ext>
            </a:extLst>
          </p:cNvPr>
          <p:cNvSpPr>
            <a:spLocks noGrp="1"/>
          </p:cNvSpPr>
          <p:nvPr>
            <p:ph type="hdr" idx="2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t>17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643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947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6376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099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199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2558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491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915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54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91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431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2765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17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913B067F-3154-4968-A886-DF93A787E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97583D6C-C05B-47AB-8540-B2700B82A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6501AD91-D973-4968-95E4-4C26CFDF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5C165989-F5FE-4BB6-9817-E7828CB1D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6B0649CC-B912-4E82-BEA0-DA75ECB19A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6BA08C17-C9A5-4FA8-ABC4-44FB3B869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70DEAC6C-553C-437E-BC17-D4495233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6" name="Rectangle 155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8" name="Rectangle 157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9" name="Group 158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150F122D-728D-45E2-1B1B-49A774681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415" y="521545"/>
            <a:ext cx="10843065" cy="1761998"/>
          </a:xfrm>
          <a:prstGeom prst="rect">
            <a:avLst/>
          </a:prstGeom>
        </p:spPr>
      </p:pic>
      <p:grpSp>
        <p:nvGrpSpPr>
          <p:cNvPr id="160" name="Group 159">
            <a:extLst>
              <a:ext uri="{FF2B5EF4-FFF2-40B4-BE49-F238E27FC236}">
                <a16:creationId xmlns:a16="http://schemas.microsoft.com/office/drawing/2014/main" id="{1F4E1649-4D1F-4A91-AF97-A254BFDD52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776904"/>
            <a:ext cx="304800" cy="429768"/>
            <a:chOff x="215328" y="-46937"/>
            <a:chExt cx="304800" cy="2773841"/>
          </a:xfrm>
        </p:grpSpPr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FE483602-62F9-474D-9C9B-5EE4CD76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DD7D1AC0-A6C7-40E3-9841-F34AC831A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F951C4DD-7427-497D-9DE3-9D731D3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0EE18298-0BF5-4D7A-921A-2F4186E8D9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1" name="Oval 160">
            <a:extLst>
              <a:ext uri="{FF2B5EF4-FFF2-40B4-BE49-F238E27FC236}">
                <a16:creationId xmlns:a16="http://schemas.microsoft.com/office/drawing/2014/main" id="{773AEA78-C03B-40B7-9D11-DC022119D5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600000">
            <a:off x="10150845" y="4270841"/>
            <a:ext cx="1897885" cy="1897885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Google Shape;99;p13"/>
          <p:cNvSpPr txBox="1"/>
          <p:nvPr/>
        </p:nvSpPr>
        <p:spPr>
          <a:xfrm>
            <a:off x="1138656" y="2944904"/>
            <a:ext cx="9884998" cy="3642866"/>
          </a:xfrm>
          <a:prstGeom prst="rect">
            <a:avLst/>
          </a:prstGeom>
          <a:noFill/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sz="1600" b="0" i="0" u="none" strike="noStrike" kern="1200" cap="none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A</a:t>
            </a:r>
            <a:r>
              <a: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 </a:t>
            </a:r>
            <a:r>
              <a:rPr lang="en-US" sz="1600" b="0" i="0" u="none" strike="noStrike" kern="1200" cap="none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 LAB PROJECT</a:t>
            </a:r>
            <a:endParaRPr lang="en-US" sz="1600" b="0" i="0" u="none" strike="noStrike" kern="1200" cap="none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0" i="0" u="none" strike="noStrike" kern="1200" cap="none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On</a:t>
            </a:r>
            <a:endParaRPr lang="en-US" sz="1600" b="0" i="0" u="none" strike="noStrike" kern="1200" cap="none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 MUSIC PLAYER</a:t>
            </a:r>
            <a:endParaRPr lang="en-US" sz="1600" b="1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2400"/>
              <a:buFont typeface="Arial" panose="020B0604020202020204" pitchFamily="34" charset="0"/>
              <a:buChar char="•"/>
            </a:pPr>
            <a:r>
              <a:rPr lang="en-US" sz="1600" b="0" i="0" u="none" strike="noStrike" kern="1200" cap="none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BACHELOR OF TECHNOLOGY</a:t>
            </a:r>
            <a:endParaRPr lang="en-US" sz="1600" b="0" i="0" u="none" strike="noStrike" kern="1200" cap="none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0" i="0" u="none" strike="noStrike" kern="1200" cap="none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IN</a:t>
            </a:r>
            <a:endParaRPr lang="en-US" sz="1600" b="0" i="0" u="none" strike="noStrike" kern="1200" cap="none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SzPts val="1800"/>
              <a:buFont typeface="Arial" panose="020B0604020202020204" pitchFamily="34" charset="0"/>
              <a:buChar char="•"/>
            </a:pPr>
            <a:r>
              <a:rPr lang="en-US" sz="1600" b="0" i="0" u="none" strike="noStrike" kern="1200" cap="none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COMPUTER SCIENCE AND</a:t>
            </a:r>
            <a:r>
              <a: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 </a:t>
            </a:r>
            <a:r>
              <a:rPr lang="en-US" sz="1600" b="0" i="0" u="none" strike="noStrike" kern="1200" cap="none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 ENGINEERING</a:t>
            </a:r>
            <a:endParaRPr lang="en-US" sz="1600" b="0" i="0" u="none" strike="noStrike" kern="1200" cap="none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0" i="0" u="none" strike="noStrike" kern="1200" cap="none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BY</a:t>
            </a:r>
            <a:endParaRPr lang="en-US" sz="1600" b="0" i="0" u="none" strike="noStrike" kern="1200" cap="none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1" i="0" u="none" strike="noStrike" kern="1200" cap="none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MOUNIKA.M(</a:t>
            </a:r>
            <a:r>
              <a: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22</a:t>
            </a:r>
            <a:r>
              <a:rPr lang="en-US" sz="1600" b="1" i="0" u="none" strike="noStrike" kern="1200" cap="none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VE1A05A1)</a:t>
            </a:r>
            <a:endParaRPr lang="en-US" sz="1600" b="0" i="0" u="none" strike="noStrike" kern="1200" cap="none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Pts val="1800"/>
              <a:buFont typeface="Arial" panose="020B0604020202020204" pitchFamily="34" charset="0"/>
              <a:buChar char="•"/>
            </a:pPr>
            <a:r>
              <a:rPr lang="en-US" sz="16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Times New Roman" panose="02020603050405020304"/>
              </a:rPr>
              <a:t>ACADEMIC YEAR: 2023-2024</a:t>
            </a:r>
            <a:endParaRPr lang="en-US" sz="1600" b="0" i="0" u="none" strike="noStrike" kern="1200" cap="none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0" name="Google Shape;100;p13"/>
          <p:cNvSpPr txBox="1"/>
          <p:nvPr/>
        </p:nvSpPr>
        <p:spPr>
          <a:xfrm>
            <a:off x="11703325" y="1596475"/>
            <a:ext cx="488100" cy="56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</a:pPr>
            <a:endParaRPr sz="1400" b="0" i="0" u="none" strike="noStrike" cap="none">
              <a:solidFill>
                <a:srgbClr val="000000"/>
              </a:solidFill>
              <a:latin typeface="Libre Franklin" panose="00000500000000000000"/>
              <a:ea typeface="Libre Franklin" panose="00000500000000000000"/>
              <a:cs typeface="Libre Franklin" panose="00000500000000000000"/>
              <a:sym typeface="Libre Franklin" panose="0000050000000000000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5281A5-F34B-41C1-9B5C-1AA3CC156CB9}"/>
              </a:ext>
            </a:extLst>
          </p:cNvPr>
          <p:cNvSpPr txBox="1"/>
          <p:nvPr/>
        </p:nvSpPr>
        <p:spPr>
          <a:xfrm>
            <a:off x="335360" y="188640"/>
            <a:ext cx="11521280" cy="12241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C9D66F-A6E8-0A13-45FE-37CB8FC6CE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6396" y="586855"/>
            <a:ext cx="4230100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Flow of the Program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0BAD62-D1B9-75EF-62F9-AC1FC5BED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3158" y="649480"/>
            <a:ext cx="48624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/>
              <a:t>#a user defined function to play and pause song is created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/>
              <a:t> def play_music():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    global paused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    if paused: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/>
              <a:t>        # If the music is paused, unpause it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        pygame.mixer.music.unpause()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        paused = False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    else: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/>
              <a:t>        # If the music is not paused, play the selected song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        play_selected_song()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/>
              <a:t>def pause_music():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    global paused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/>
              <a:t>    # Pause the currently playing music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    pygame.mixer.music.pause()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    paused = True</a:t>
            </a:r>
          </a:p>
        </p:txBody>
      </p:sp>
    </p:spTree>
    <p:extLst>
      <p:ext uri="{BB962C8B-B14F-4D97-AF65-F5344CB8AC3E}">
        <p14:creationId xmlns:p14="http://schemas.microsoft.com/office/powerpoint/2010/main" val="3940791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FDC631-DF39-01CD-C00C-87012EA773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722" y="586855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Flow of the Program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B1FA55-F36A-650D-5CED-A798185E35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/>
              <a:t>#a user defined function to play selected song is created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/>
              <a:t>def play_selected_song():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global current_position, paused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if len(lbox.curselection()) &gt; 0: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current_index = lbox.curselection()[0]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selected_song = lbox.get(current_index)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full_path = os.path.join(selected_folder_path, selected_song) #</a:t>
            </a:r>
            <a:r>
              <a:rPr lang="en-US" sz="1600" b="1"/>
              <a:t> Add the full path again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pygame.mixer.music.load(full_path) </a:t>
            </a:r>
            <a:r>
              <a:rPr lang="en-US" sz="1600" b="1"/>
              <a:t># Load the selected song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pygame.mixer.music.play(start=current_position) # Play the song from the current position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paused = False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audio = MP3(full_path)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song_duration = audio.info.length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pbar["maximum"] = song_duration </a:t>
            </a:r>
            <a:r>
              <a:rPr lang="en-US" sz="1600" b="1"/>
              <a:t># Set the maximum value of the pbar  to the song duration</a:t>
            </a:r>
          </a:p>
        </p:txBody>
      </p:sp>
    </p:spTree>
    <p:extLst>
      <p:ext uri="{BB962C8B-B14F-4D97-AF65-F5344CB8AC3E}">
        <p14:creationId xmlns:p14="http://schemas.microsoft.com/office/powerpoint/2010/main" val="2395029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B4F9FAE-6271-7A73-4937-FF287E791D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385" y="841248"/>
            <a:ext cx="5129600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Flow of the Program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D01ADF-C0F2-73BD-79A6-196A39AC33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4410" y="841247"/>
            <a:ext cx="4484536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>
                <a:solidFill>
                  <a:schemeClr val="tx2"/>
                </a:solidFill>
              </a:rPr>
              <a:t>#a user defined function to play selected song is created 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>
                <a:solidFill>
                  <a:schemeClr val="tx2"/>
                </a:solidFill>
              </a:rPr>
              <a:t>def stop_music():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</a:rPr>
              <a:t>    global paused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>
                <a:solidFill>
                  <a:schemeClr val="tx2"/>
                </a:solidFill>
              </a:rPr>
              <a:t>    # Stop the currently playing music and reset the progress bar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</a:rPr>
              <a:t>    pygame.mixer.music.stop()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</a:rPr>
              <a:t>    paused = False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400">
              <a:solidFill>
                <a:schemeClr val="tx2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>
                <a:solidFill>
                  <a:schemeClr val="tx2"/>
                </a:solidFill>
              </a:rPr>
              <a:t># Create the main window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</a:rPr>
              <a:t>window = tk.Tk()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</a:rPr>
              <a:t>window.title("Music Player App")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</a:rPr>
              <a:t>window.geometry("600x500")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400">
              <a:solidFill>
                <a:schemeClr val="tx2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>
                <a:solidFill>
                  <a:schemeClr val="tx2"/>
                </a:solidFill>
              </a:rPr>
              <a:t># Create a label for the music player title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</a:rPr>
              <a:t>l_music_player = tk.Label(window, text="Music Player", font=("TkDefaultFont", 30, "bold"))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tx2"/>
                </a:solidFill>
              </a:rPr>
              <a:t>l_music_player.pack(pady=10)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4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658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7105F2-692A-A584-D307-E5C8B346E9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722" y="586855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Flow of the Program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8BB313-B667-EBBF-8FAB-36D90DC3B2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 b="1"/>
              <a:t># Create a button to select the music folder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/>
              <a:t>btn_select_folder = ctk.CTkButton(window, text="Select Music Folder",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/>
              <a:t>                                  command=select_music_folder,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/>
              <a:t>                                  font=("TkDefaultFont", 18))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/>
              <a:t>btn_select_folder.pack(pady=20)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/>
              <a:t> </a:t>
            </a:r>
            <a:r>
              <a:rPr lang="en-US" sz="1900" b="1"/>
              <a:t># Create a listbox to display the available songs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/>
              <a:t>lbox = tk.Listbox(window, width=50, font=("TkDefaultFont", 16))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/>
              <a:t>lbox.pack(pady=10)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900" b="1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 b="1"/>
              <a:t># Create a frame to hold the control buttons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/>
              <a:t>btn_frame = tk.Frame(window)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900"/>
              <a:t>btn_frame.pack(pady=20)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900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3872059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FC33FE-9178-EC4C-5562-E9D30E487D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722" y="586855"/>
            <a:ext cx="3201366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Flow of the Program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C3C971-39DB-8D84-AE66-94EF3E9B86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0259" y="649480"/>
            <a:ext cx="65553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/>
              <a:t># Create a button to pause the music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btn_pause = ctk.CTkButton(btn_frame, text="Pause", command=pause_music, width=50,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                          font=("TkDefaultFont", 18))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btn_pause.pack(side=tk.LEFT, padx=5)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40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/>
              <a:t># Create a button to go to the next song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btn_next = ctk.CTkButton(btn_frame, text="&gt;", command=next_song, width=50,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                         font=("TkDefaultFont", 18))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btn_next.pack(side=tk.LEFT, padx=5)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40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 b="1"/>
              <a:t># Create a progress bar to indicate the current song's progress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pbar = Progressbar(window, length=300, mode="determinate")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pbar.pack(pady=10)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400"/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400"/>
              <a:t>window.mainloop()</a:t>
            </a:r>
          </a:p>
        </p:txBody>
      </p:sp>
    </p:spTree>
    <p:extLst>
      <p:ext uri="{BB962C8B-B14F-4D97-AF65-F5344CB8AC3E}">
        <p14:creationId xmlns:p14="http://schemas.microsoft.com/office/powerpoint/2010/main" val="37921512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203DE33-2CD4-4CA8-9AF3-37C3B6513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92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AF57B88-1D4C-41FA-A761-EC1DD10C35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11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2548F45-5164-4ABB-8212-7F293FDED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9565" y="2659404"/>
            <a:ext cx="4355594" cy="4040742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2355F9-B6BC-0E27-B046-A5B6ED77E3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54" b="-1"/>
          <a:stretch/>
        </p:blipFill>
        <p:spPr>
          <a:xfrm>
            <a:off x="4038599" y="10"/>
            <a:ext cx="8160026" cy="6875809"/>
          </a:xfrm>
          <a:prstGeom prst="rect">
            <a:avLst/>
          </a:prstGeom>
        </p:spPr>
      </p:pic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E81CCFB-7BEF-4186-86FB-D09450B4D0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1E1E49-5C0F-C826-3DC8-AAFFB6A169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4473" y="2950387"/>
            <a:ext cx="3052293" cy="3531403"/>
          </a:xfrm>
        </p:spPr>
        <p:txBody>
          <a:bodyPr anchor="t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Conclusion</a:t>
            </a:r>
            <a:endParaRPr lang="en-IN" sz="40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297887-9E0C-5C45-2E4D-A3AD111CB5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922" y="743803"/>
            <a:ext cx="2808844" cy="1382392"/>
          </a:xfrm>
        </p:spPr>
        <p:txBody>
          <a:bodyPr anchor="b">
            <a:normAutofit/>
          </a:bodyPr>
          <a:lstStyle/>
          <a:p>
            <a:pPr algn="r"/>
            <a:r>
              <a:rPr lang="en-US" sz="2000">
                <a:solidFill>
                  <a:srgbClr val="FFFFFF"/>
                </a:solidFill>
              </a:rPr>
              <a:t>This creates a music player that can load, play, pause , next and back music</a:t>
            </a:r>
          </a:p>
          <a:p>
            <a:pPr algn="r"/>
            <a:endParaRPr lang="en-IN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6372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5E62178-5DE6-44C8-AE62-8B9F37AC0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B827122-4BBC-4ED5-AD5E-2C21C51D7B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74819"/>
            <a:ext cx="4375151" cy="2858363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chemeClr val="bg1"/>
                </a:solidFill>
              </a:rPr>
              <a:t>Output</a:t>
            </a:r>
            <a:endParaRPr lang="en-IN" sz="7200">
              <a:solidFill>
                <a:schemeClr val="bg1"/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29863D6-0FE2-4F80-9C72-1419BDEB4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6559644" cy="6858000"/>
            <a:chOff x="5632356" y="0"/>
            <a:chExt cx="6559644" cy="6858000"/>
          </a:xfrm>
          <a:effectLst>
            <a:outerShdw blurRad="381000" dist="152400" dir="108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98A8C22-8BEC-4F48-B82B-CFDD28BADB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682343" y="2"/>
              <a:ext cx="6509657" cy="6857998"/>
              <a:chOff x="5682343" y="2"/>
              <a:chExt cx="6509657" cy="6857998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1A47FBCF-E1ED-4915-8EAD-C0BE506D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5682343" y="2"/>
                <a:ext cx="6509657" cy="6857998"/>
              </a:xfrm>
              <a:custGeom>
                <a:avLst/>
                <a:gdLst>
                  <a:gd name="connsiteX0" fmla="*/ 5757500 w 6509657"/>
                  <a:gd name="connsiteY0" fmla="*/ 6118149 h 6857998"/>
                  <a:gd name="connsiteX1" fmla="*/ 5778719 w 6509657"/>
                  <a:gd name="connsiteY1" fmla="*/ 6133723 h 6857998"/>
                  <a:gd name="connsiteX2" fmla="*/ 5794879 w 6509657"/>
                  <a:gd name="connsiteY2" fmla="*/ 6149380 h 6857998"/>
                  <a:gd name="connsiteX3" fmla="*/ 5800355 w 6509657"/>
                  <a:gd name="connsiteY3" fmla="*/ 6166562 h 6857998"/>
                  <a:gd name="connsiteX4" fmla="*/ 5794879 w 6509657"/>
                  <a:gd name="connsiteY4" fmla="*/ 6149379 h 6857998"/>
                  <a:gd name="connsiteX5" fmla="*/ 5778719 w 6509657"/>
                  <a:gd name="connsiteY5" fmla="*/ 6133722 h 6857998"/>
                  <a:gd name="connsiteX6" fmla="*/ 5757500 w 6509657"/>
                  <a:gd name="connsiteY6" fmla="*/ 6118149 h 6857998"/>
                  <a:gd name="connsiteX7" fmla="*/ 5665657 w 6509657"/>
                  <a:gd name="connsiteY7" fmla="*/ 4941372 h 6857998"/>
                  <a:gd name="connsiteX8" fmla="*/ 5668987 w 6509657"/>
                  <a:gd name="connsiteY8" fmla="*/ 4950869 h 6857998"/>
                  <a:gd name="connsiteX9" fmla="*/ 5678672 w 6509657"/>
                  <a:gd name="connsiteY9" fmla="*/ 4991382 h 6857998"/>
                  <a:gd name="connsiteX10" fmla="*/ 5668987 w 6509657"/>
                  <a:gd name="connsiteY10" fmla="*/ 4950868 h 6857998"/>
                  <a:gd name="connsiteX11" fmla="*/ 5669596 w 6509657"/>
                  <a:gd name="connsiteY11" fmla="*/ 4749807 h 6857998"/>
                  <a:gd name="connsiteX12" fmla="*/ 5654889 w 6509657"/>
                  <a:gd name="connsiteY12" fmla="*/ 4799797 h 6857998"/>
                  <a:gd name="connsiteX13" fmla="*/ 5669596 w 6509657"/>
                  <a:gd name="connsiteY13" fmla="*/ 4749807 h 6857998"/>
                  <a:gd name="connsiteX14" fmla="*/ 5687394 w 6509657"/>
                  <a:gd name="connsiteY14" fmla="*/ 4543185 h 6857998"/>
                  <a:gd name="connsiteX15" fmla="*/ 5692800 w 6509657"/>
                  <a:gd name="connsiteY15" fmla="*/ 4557092 h 6857998"/>
                  <a:gd name="connsiteX16" fmla="*/ 5719165 w 6509657"/>
                  <a:gd name="connsiteY16" fmla="*/ 4602021 h 6857998"/>
                  <a:gd name="connsiteX17" fmla="*/ 5692800 w 6509657"/>
                  <a:gd name="connsiteY17" fmla="*/ 4557091 h 6857998"/>
                  <a:gd name="connsiteX18" fmla="*/ 6153612 w 6509657"/>
                  <a:gd name="connsiteY18" fmla="*/ 2819253 h 6857998"/>
                  <a:gd name="connsiteX19" fmla="*/ 6165256 w 6509657"/>
                  <a:gd name="connsiteY19" fmla="*/ 2827484 h 6857998"/>
                  <a:gd name="connsiteX20" fmla="*/ 6165258 w 6509657"/>
                  <a:gd name="connsiteY20" fmla="*/ 2827486 h 6857998"/>
                  <a:gd name="connsiteX21" fmla="*/ 6193761 w 6509657"/>
                  <a:gd name="connsiteY21" fmla="*/ 2861156 h 6857998"/>
                  <a:gd name="connsiteX22" fmla="*/ 6184107 w 6509657"/>
                  <a:gd name="connsiteY22" fmla="*/ 2842392 h 6857998"/>
                  <a:gd name="connsiteX23" fmla="*/ 6165258 w 6509657"/>
                  <a:gd name="connsiteY23" fmla="*/ 2827486 h 6857998"/>
                  <a:gd name="connsiteX24" fmla="*/ 6165256 w 6509657"/>
                  <a:gd name="connsiteY24" fmla="*/ 2827483 h 6857998"/>
                  <a:gd name="connsiteX25" fmla="*/ 6083958 w 6509657"/>
                  <a:gd name="connsiteY25" fmla="*/ 1974015 h 6857998"/>
                  <a:gd name="connsiteX26" fmla="*/ 6077444 w 6509657"/>
                  <a:gd name="connsiteY26" fmla="*/ 1999763 h 6857998"/>
                  <a:gd name="connsiteX27" fmla="*/ 6059716 w 6509657"/>
                  <a:gd name="connsiteY27" fmla="*/ 2023547 h 6857998"/>
                  <a:gd name="connsiteX28" fmla="*/ 6083958 w 6509657"/>
                  <a:gd name="connsiteY28" fmla="*/ 1974015 h 6857998"/>
                  <a:gd name="connsiteX29" fmla="*/ 6066764 w 6509657"/>
                  <a:gd name="connsiteY29" fmla="*/ 1768838 h 6857998"/>
                  <a:gd name="connsiteX30" fmla="*/ 6058162 w 6509657"/>
                  <a:gd name="connsiteY30" fmla="*/ 1785412 h 6857998"/>
                  <a:gd name="connsiteX31" fmla="*/ 6057382 w 6509657"/>
                  <a:gd name="connsiteY31" fmla="*/ 1801558 h 6857998"/>
                  <a:gd name="connsiteX32" fmla="*/ 6066764 w 6509657"/>
                  <a:gd name="connsiteY32" fmla="*/ 1768838 h 6857998"/>
                  <a:gd name="connsiteX33" fmla="*/ 6176353 w 6509657"/>
                  <a:gd name="connsiteY33" fmla="*/ 520953 h 6857998"/>
                  <a:gd name="connsiteX34" fmla="*/ 6169625 w 6509657"/>
                  <a:gd name="connsiteY34" fmla="*/ 549926 h 6857998"/>
                  <a:gd name="connsiteX35" fmla="*/ 6163371 w 6509657"/>
                  <a:gd name="connsiteY35" fmla="*/ 566616 h 6857998"/>
                  <a:gd name="connsiteX36" fmla="*/ 6157421 w 6509657"/>
                  <a:gd name="connsiteY36" fmla="*/ 581804 h 6857998"/>
                  <a:gd name="connsiteX37" fmla="*/ 6157002 w 6509657"/>
                  <a:gd name="connsiteY37" fmla="*/ 583595 h 6857998"/>
                  <a:gd name="connsiteX38" fmla="*/ 6154828 w 6509657"/>
                  <a:gd name="connsiteY38" fmla="*/ 589388 h 6857998"/>
                  <a:gd name="connsiteX39" fmla="*/ 6150205 w 6509657"/>
                  <a:gd name="connsiteY39" fmla="*/ 612658 h 6857998"/>
                  <a:gd name="connsiteX40" fmla="*/ 6157002 w 6509657"/>
                  <a:gd name="connsiteY40" fmla="*/ 583595 h 6857998"/>
                  <a:gd name="connsiteX41" fmla="*/ 6163319 w 6509657"/>
                  <a:gd name="connsiteY41" fmla="*/ 566754 h 6857998"/>
                  <a:gd name="connsiteX42" fmla="*/ 6163371 w 6509657"/>
                  <a:gd name="connsiteY42" fmla="*/ 566616 h 6857998"/>
                  <a:gd name="connsiteX43" fmla="*/ 6169209 w 6509657"/>
                  <a:gd name="connsiteY43" fmla="*/ 551717 h 6857998"/>
                  <a:gd name="connsiteX44" fmla="*/ 6169625 w 6509657"/>
                  <a:gd name="connsiteY44" fmla="*/ 549926 h 6857998"/>
                  <a:gd name="connsiteX45" fmla="*/ 6171790 w 6509657"/>
                  <a:gd name="connsiteY45" fmla="*/ 544146 h 6857998"/>
                  <a:gd name="connsiteX46" fmla="*/ 6176353 w 6509657"/>
                  <a:gd name="connsiteY46" fmla="*/ 520953 h 6857998"/>
                  <a:gd name="connsiteX47" fmla="*/ 6125250 w 6509657"/>
                  <a:gd name="connsiteY47" fmla="*/ 268794 h 6857998"/>
                  <a:gd name="connsiteX48" fmla="*/ 6120374 w 6509657"/>
                  <a:gd name="connsiteY48" fmla="*/ 299164 h 6857998"/>
                  <a:gd name="connsiteX49" fmla="*/ 6121819 w 6509657"/>
                  <a:gd name="connsiteY49" fmla="*/ 328017 h 6857998"/>
                  <a:gd name="connsiteX50" fmla="*/ 0 w 6509657"/>
                  <a:gd name="connsiteY50" fmla="*/ 0 h 6857998"/>
                  <a:gd name="connsiteX51" fmla="*/ 6442666 w 6509657"/>
                  <a:gd name="connsiteY51" fmla="*/ 0 h 6857998"/>
                  <a:gd name="connsiteX52" fmla="*/ 6438451 w 6509657"/>
                  <a:gd name="connsiteY52" fmla="*/ 24480 h 6857998"/>
                  <a:gd name="connsiteX53" fmla="*/ 6426440 w 6509657"/>
                  <a:gd name="connsiteY53" fmla="*/ 47806 h 6857998"/>
                  <a:gd name="connsiteX54" fmla="*/ 6417296 w 6509657"/>
                  <a:gd name="connsiteY54" fmla="*/ 105718 h 6857998"/>
                  <a:gd name="connsiteX55" fmla="*/ 6418631 w 6509657"/>
                  <a:gd name="connsiteY55" fmla="*/ 152584 h 6857998"/>
                  <a:gd name="connsiteX56" fmla="*/ 6420344 w 6509657"/>
                  <a:gd name="connsiteY56" fmla="*/ 234883 h 6857998"/>
                  <a:gd name="connsiteX57" fmla="*/ 6424727 w 6509657"/>
                  <a:gd name="connsiteY57" fmla="*/ 261173 h 6857998"/>
                  <a:gd name="connsiteX58" fmla="*/ 6412152 w 6509657"/>
                  <a:gd name="connsiteY58" fmla="*/ 380050 h 6857998"/>
                  <a:gd name="connsiteX59" fmla="*/ 6411200 w 6509657"/>
                  <a:gd name="connsiteY59" fmla="*/ 447870 h 6857998"/>
                  <a:gd name="connsiteX60" fmla="*/ 6395577 w 6509657"/>
                  <a:gd name="connsiteY60" fmla="*/ 524262 h 6857998"/>
                  <a:gd name="connsiteX61" fmla="*/ 6396339 w 6509657"/>
                  <a:gd name="connsiteY61" fmla="*/ 546552 h 6857998"/>
                  <a:gd name="connsiteX62" fmla="*/ 6397674 w 6509657"/>
                  <a:gd name="connsiteY62" fmla="*/ 571508 h 6857998"/>
                  <a:gd name="connsiteX63" fmla="*/ 6398818 w 6509657"/>
                  <a:gd name="connsiteY63" fmla="*/ 648092 h 6857998"/>
                  <a:gd name="connsiteX64" fmla="*/ 6404531 w 6509657"/>
                  <a:gd name="connsiteY64" fmla="*/ 694576 h 6857998"/>
                  <a:gd name="connsiteX65" fmla="*/ 6401104 w 6509657"/>
                  <a:gd name="connsiteY65" fmla="*/ 783158 h 6857998"/>
                  <a:gd name="connsiteX66" fmla="*/ 6406056 w 6509657"/>
                  <a:gd name="connsiteY66" fmla="*/ 815929 h 6857998"/>
                  <a:gd name="connsiteX67" fmla="*/ 6406628 w 6509657"/>
                  <a:gd name="connsiteY67" fmla="*/ 898797 h 6857998"/>
                  <a:gd name="connsiteX68" fmla="*/ 6403770 w 6509657"/>
                  <a:gd name="connsiteY68" fmla="*/ 973095 h 6857998"/>
                  <a:gd name="connsiteX69" fmla="*/ 6405294 w 6509657"/>
                  <a:gd name="connsiteY69" fmla="*/ 1044725 h 6857998"/>
                  <a:gd name="connsiteX70" fmla="*/ 6411580 w 6509657"/>
                  <a:gd name="connsiteY70" fmla="*/ 1095972 h 6857998"/>
                  <a:gd name="connsiteX71" fmla="*/ 6415391 w 6509657"/>
                  <a:gd name="connsiteY71" fmla="*/ 1151600 h 6857998"/>
                  <a:gd name="connsiteX72" fmla="*/ 6438060 w 6509657"/>
                  <a:gd name="connsiteY72" fmla="*/ 1304955 h 6857998"/>
                  <a:gd name="connsiteX73" fmla="*/ 6432537 w 6509657"/>
                  <a:gd name="connsiteY73" fmla="*/ 1333341 h 6857998"/>
                  <a:gd name="connsiteX74" fmla="*/ 6427393 w 6509657"/>
                  <a:gd name="connsiteY74" fmla="*/ 1494509 h 6857998"/>
                  <a:gd name="connsiteX75" fmla="*/ 6427775 w 6509657"/>
                  <a:gd name="connsiteY75" fmla="*/ 1529563 h 6857998"/>
                  <a:gd name="connsiteX76" fmla="*/ 6405294 w 6509657"/>
                  <a:gd name="connsiteY76" fmla="*/ 1623675 h 6857998"/>
                  <a:gd name="connsiteX77" fmla="*/ 6440919 w 6509657"/>
                  <a:gd name="connsiteY77" fmla="*/ 1768838 h 6857998"/>
                  <a:gd name="connsiteX78" fmla="*/ 6485496 w 6509657"/>
                  <a:gd name="connsiteY78" fmla="*/ 1904673 h 6857998"/>
                  <a:gd name="connsiteX79" fmla="*/ 6491212 w 6509657"/>
                  <a:gd name="connsiteY79" fmla="*/ 1921817 h 6857998"/>
                  <a:gd name="connsiteX80" fmla="*/ 6500928 w 6509657"/>
                  <a:gd name="connsiteY80" fmla="*/ 1970586 h 6857998"/>
                  <a:gd name="connsiteX81" fmla="*/ 6504358 w 6509657"/>
                  <a:gd name="connsiteY81" fmla="*/ 2030977 h 6857998"/>
                  <a:gd name="connsiteX82" fmla="*/ 6509406 w 6509657"/>
                  <a:gd name="connsiteY82" fmla="*/ 2069340 h 6857998"/>
                  <a:gd name="connsiteX83" fmla="*/ 6509657 w 6509657"/>
                  <a:gd name="connsiteY83" fmla="*/ 2072225 h 6857998"/>
                  <a:gd name="connsiteX84" fmla="*/ 6509657 w 6509657"/>
                  <a:gd name="connsiteY84" fmla="*/ 2131532 h 6857998"/>
                  <a:gd name="connsiteX85" fmla="*/ 6508786 w 6509657"/>
                  <a:gd name="connsiteY85" fmla="*/ 2138304 h 6857998"/>
                  <a:gd name="connsiteX86" fmla="*/ 6502262 w 6509657"/>
                  <a:gd name="connsiteY86" fmla="*/ 2168903 h 6857998"/>
                  <a:gd name="connsiteX87" fmla="*/ 6486640 w 6509657"/>
                  <a:gd name="connsiteY87" fmla="*/ 2254633 h 6857998"/>
                  <a:gd name="connsiteX88" fmla="*/ 6471780 w 6509657"/>
                  <a:gd name="connsiteY88" fmla="*/ 2335405 h 6857998"/>
                  <a:gd name="connsiteX89" fmla="*/ 6489306 w 6509657"/>
                  <a:gd name="connsiteY89" fmla="*/ 2360933 h 6857998"/>
                  <a:gd name="connsiteX90" fmla="*/ 6504547 w 6509657"/>
                  <a:gd name="connsiteY90" fmla="*/ 2400369 h 6857998"/>
                  <a:gd name="connsiteX91" fmla="*/ 6486258 w 6509657"/>
                  <a:gd name="connsiteY91" fmla="*/ 2444184 h 6857998"/>
                  <a:gd name="connsiteX92" fmla="*/ 6448350 w 6509657"/>
                  <a:gd name="connsiteY92" fmla="*/ 2546678 h 6857998"/>
                  <a:gd name="connsiteX93" fmla="*/ 6446633 w 6509657"/>
                  <a:gd name="connsiteY93" fmla="*/ 2611450 h 6857998"/>
                  <a:gd name="connsiteX94" fmla="*/ 6430441 w 6509657"/>
                  <a:gd name="connsiteY94" fmla="*/ 2752235 h 6857998"/>
                  <a:gd name="connsiteX95" fmla="*/ 6407389 w 6509657"/>
                  <a:gd name="connsiteY95" fmla="*/ 2844248 h 6857998"/>
                  <a:gd name="connsiteX96" fmla="*/ 6381291 w 6509657"/>
                  <a:gd name="connsiteY96" fmla="*/ 2910353 h 6857998"/>
                  <a:gd name="connsiteX97" fmla="*/ 6347189 w 6509657"/>
                  <a:gd name="connsiteY97" fmla="*/ 3005035 h 6857998"/>
                  <a:gd name="connsiteX98" fmla="*/ 6329473 w 6509657"/>
                  <a:gd name="connsiteY98" fmla="*/ 3100099 h 6857998"/>
                  <a:gd name="connsiteX99" fmla="*/ 6307182 w 6509657"/>
                  <a:gd name="connsiteY99" fmla="*/ 3168870 h 6857998"/>
                  <a:gd name="connsiteX100" fmla="*/ 6291942 w 6509657"/>
                  <a:gd name="connsiteY100" fmla="*/ 3252885 h 6857998"/>
                  <a:gd name="connsiteX101" fmla="*/ 6291371 w 6509657"/>
                  <a:gd name="connsiteY101" fmla="*/ 3323372 h 6857998"/>
                  <a:gd name="connsiteX102" fmla="*/ 6294039 w 6509657"/>
                  <a:gd name="connsiteY102" fmla="*/ 3433866 h 6857998"/>
                  <a:gd name="connsiteX103" fmla="*/ 6247937 w 6509657"/>
                  <a:gd name="connsiteY103" fmla="*/ 3569124 h 6857998"/>
                  <a:gd name="connsiteX104" fmla="*/ 6237648 w 6509657"/>
                  <a:gd name="connsiteY104" fmla="*/ 3623799 h 6857998"/>
                  <a:gd name="connsiteX105" fmla="*/ 6232886 w 6509657"/>
                  <a:gd name="connsiteY105" fmla="*/ 3675238 h 6857998"/>
                  <a:gd name="connsiteX106" fmla="*/ 6202214 w 6509657"/>
                  <a:gd name="connsiteY106" fmla="*/ 3784397 h 6857998"/>
                  <a:gd name="connsiteX107" fmla="*/ 6192116 w 6509657"/>
                  <a:gd name="connsiteY107" fmla="*/ 3828785 h 6857998"/>
                  <a:gd name="connsiteX108" fmla="*/ 6192308 w 6509657"/>
                  <a:gd name="connsiteY108" fmla="*/ 3890891 h 6857998"/>
                  <a:gd name="connsiteX109" fmla="*/ 6178210 w 6509657"/>
                  <a:gd name="connsiteY109" fmla="*/ 4003861 h 6857998"/>
                  <a:gd name="connsiteX110" fmla="*/ 6137060 w 6509657"/>
                  <a:gd name="connsiteY110" fmla="*/ 4116641 h 6857998"/>
                  <a:gd name="connsiteX111" fmla="*/ 6141062 w 6509657"/>
                  <a:gd name="connsiteY111" fmla="*/ 4164458 h 6857998"/>
                  <a:gd name="connsiteX112" fmla="*/ 6140110 w 6509657"/>
                  <a:gd name="connsiteY112" fmla="*/ 4181603 h 6857998"/>
                  <a:gd name="connsiteX113" fmla="*/ 6117439 w 6509657"/>
                  <a:gd name="connsiteY113" fmla="*/ 4335722 h 6857998"/>
                  <a:gd name="connsiteX114" fmla="*/ 6114962 w 6509657"/>
                  <a:gd name="connsiteY114" fmla="*/ 4351154 h 6857998"/>
                  <a:gd name="connsiteX115" fmla="*/ 6094769 w 6509657"/>
                  <a:gd name="connsiteY115" fmla="*/ 4423545 h 6857998"/>
                  <a:gd name="connsiteX116" fmla="*/ 6082195 w 6509657"/>
                  <a:gd name="connsiteY116" fmla="*/ 4606053 h 6857998"/>
                  <a:gd name="connsiteX117" fmla="*/ 6080672 w 6509657"/>
                  <a:gd name="connsiteY117" fmla="*/ 4617291 h 6857998"/>
                  <a:gd name="connsiteX118" fmla="*/ 6090768 w 6509657"/>
                  <a:gd name="connsiteY118" fmla="*/ 4678445 h 6857998"/>
                  <a:gd name="connsiteX119" fmla="*/ 6105056 w 6509657"/>
                  <a:gd name="connsiteY119" fmla="*/ 4708734 h 6857998"/>
                  <a:gd name="connsiteX120" fmla="*/ 6119916 w 6509657"/>
                  <a:gd name="connsiteY120" fmla="*/ 4755980 h 6857998"/>
                  <a:gd name="connsiteX121" fmla="*/ 6125441 w 6509657"/>
                  <a:gd name="connsiteY121" fmla="*/ 4803988 h 6857998"/>
                  <a:gd name="connsiteX122" fmla="*/ 6102960 w 6509657"/>
                  <a:gd name="connsiteY122" fmla="*/ 4884572 h 6857998"/>
                  <a:gd name="connsiteX123" fmla="*/ 6100674 w 6509657"/>
                  <a:gd name="connsiteY123" fmla="*/ 4913909 h 6857998"/>
                  <a:gd name="connsiteX124" fmla="*/ 6089816 w 6509657"/>
                  <a:gd name="connsiteY124" fmla="*/ 4979253 h 6857998"/>
                  <a:gd name="connsiteX125" fmla="*/ 6090577 w 6509657"/>
                  <a:gd name="connsiteY125" fmla="*/ 5036405 h 6857998"/>
                  <a:gd name="connsiteX126" fmla="*/ 6107914 w 6509657"/>
                  <a:gd name="connsiteY126" fmla="*/ 5082317 h 6857998"/>
                  <a:gd name="connsiteX127" fmla="*/ 6111342 w 6509657"/>
                  <a:gd name="connsiteY127" fmla="*/ 5148995 h 6857998"/>
                  <a:gd name="connsiteX128" fmla="*/ 6098770 w 6509657"/>
                  <a:gd name="connsiteY128" fmla="*/ 5192051 h 6857998"/>
                  <a:gd name="connsiteX129" fmla="*/ 6097056 w 6509657"/>
                  <a:gd name="connsiteY129" fmla="*/ 5200813 h 6857998"/>
                  <a:gd name="connsiteX130" fmla="*/ 6096291 w 6509657"/>
                  <a:gd name="connsiteY130" fmla="*/ 5313403 h 6857998"/>
                  <a:gd name="connsiteX131" fmla="*/ 6134203 w 6509657"/>
                  <a:gd name="connsiteY131" fmla="*/ 5453995 h 6857998"/>
                  <a:gd name="connsiteX132" fmla="*/ 6142206 w 6509657"/>
                  <a:gd name="connsiteY132" fmla="*/ 5477239 h 6857998"/>
                  <a:gd name="connsiteX133" fmla="*/ 6156112 w 6509657"/>
                  <a:gd name="connsiteY133" fmla="*/ 5590590 h 6857998"/>
                  <a:gd name="connsiteX134" fmla="*/ 6170210 w 6509657"/>
                  <a:gd name="connsiteY134" fmla="*/ 5651360 h 6857998"/>
                  <a:gd name="connsiteX135" fmla="*/ 6170972 w 6509657"/>
                  <a:gd name="connsiteY135" fmla="*/ 5695178 h 6857998"/>
                  <a:gd name="connsiteX136" fmla="*/ 6195927 w 6509657"/>
                  <a:gd name="connsiteY136" fmla="*/ 5748136 h 6857998"/>
                  <a:gd name="connsiteX137" fmla="*/ 6206787 w 6509657"/>
                  <a:gd name="connsiteY137" fmla="*/ 5765474 h 6857998"/>
                  <a:gd name="connsiteX138" fmla="*/ 6213264 w 6509657"/>
                  <a:gd name="connsiteY138" fmla="*/ 5786239 h 6857998"/>
                  <a:gd name="connsiteX139" fmla="*/ 6233839 w 6509657"/>
                  <a:gd name="connsiteY139" fmla="*/ 5880348 h 6857998"/>
                  <a:gd name="connsiteX140" fmla="*/ 6245457 w 6509657"/>
                  <a:gd name="connsiteY140" fmla="*/ 5897114 h 6857998"/>
                  <a:gd name="connsiteX141" fmla="*/ 6252699 w 6509657"/>
                  <a:gd name="connsiteY141" fmla="*/ 5908355 h 6857998"/>
                  <a:gd name="connsiteX142" fmla="*/ 6264891 w 6509657"/>
                  <a:gd name="connsiteY142" fmla="*/ 5999796 h 6857998"/>
                  <a:gd name="connsiteX143" fmla="*/ 6299372 w 6509657"/>
                  <a:gd name="connsiteY143" fmla="*/ 6056948 h 6857998"/>
                  <a:gd name="connsiteX144" fmla="*/ 6314041 w 6509657"/>
                  <a:gd name="connsiteY144" fmla="*/ 6072569 h 6857998"/>
                  <a:gd name="connsiteX145" fmla="*/ 6336139 w 6509657"/>
                  <a:gd name="connsiteY145" fmla="*/ 6127247 h 6857998"/>
                  <a:gd name="connsiteX146" fmla="*/ 6378623 w 6509657"/>
                  <a:gd name="connsiteY146" fmla="*/ 6311084 h 6857998"/>
                  <a:gd name="connsiteX147" fmla="*/ 6363571 w 6509657"/>
                  <a:gd name="connsiteY147" fmla="*/ 6363664 h 6857998"/>
                  <a:gd name="connsiteX148" fmla="*/ 6403960 w 6509657"/>
                  <a:gd name="connsiteY148" fmla="*/ 6463490 h 6857998"/>
                  <a:gd name="connsiteX149" fmla="*/ 6426820 w 6509657"/>
                  <a:gd name="connsiteY149" fmla="*/ 6550742 h 6857998"/>
                  <a:gd name="connsiteX150" fmla="*/ 6432347 w 6509657"/>
                  <a:gd name="connsiteY150" fmla="*/ 6583128 h 6857998"/>
                  <a:gd name="connsiteX151" fmla="*/ 6442443 w 6509657"/>
                  <a:gd name="connsiteY151" fmla="*/ 6685617 h 6857998"/>
                  <a:gd name="connsiteX152" fmla="*/ 6465303 w 6509657"/>
                  <a:gd name="connsiteY152" fmla="*/ 6738388 h 6857998"/>
                  <a:gd name="connsiteX153" fmla="*/ 6482807 w 6509657"/>
                  <a:gd name="connsiteY153" fmla="*/ 6796804 h 6857998"/>
                  <a:gd name="connsiteX154" fmla="*/ 6487578 w 6509657"/>
                  <a:gd name="connsiteY154" fmla="*/ 6857457 h 6857998"/>
                  <a:gd name="connsiteX155" fmla="*/ 6360339 w 6509657"/>
                  <a:gd name="connsiteY155" fmla="*/ 6857457 h 6857998"/>
                  <a:gd name="connsiteX156" fmla="*/ 6360339 w 6509657"/>
                  <a:gd name="connsiteY156" fmla="*/ 6857998 h 6857998"/>
                  <a:gd name="connsiteX157" fmla="*/ 0 w 6509657"/>
                  <a:gd name="connsiteY157" fmla="*/ 6857998 h 685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6509657" h="6857998">
                    <a:moveTo>
                      <a:pt x="5757500" y="6118149"/>
                    </a:moveTo>
                    <a:cubicBezTo>
                      <a:pt x="5764049" y="6124102"/>
                      <a:pt x="5771670" y="6129341"/>
                      <a:pt x="5778719" y="6133723"/>
                    </a:cubicBezTo>
                    <a:cubicBezTo>
                      <a:pt x="5785863" y="6138152"/>
                      <a:pt x="5791209" y="6143474"/>
                      <a:pt x="5794879" y="6149380"/>
                    </a:cubicBezTo>
                    <a:lnTo>
                      <a:pt x="5800355" y="6166562"/>
                    </a:lnTo>
                    <a:lnTo>
                      <a:pt x="5794879" y="6149379"/>
                    </a:lnTo>
                    <a:cubicBezTo>
                      <a:pt x="5791209" y="6143474"/>
                      <a:pt x="5785863" y="6138152"/>
                      <a:pt x="5778719" y="6133722"/>
                    </a:cubicBezTo>
                    <a:cubicBezTo>
                      <a:pt x="5771670" y="6129341"/>
                      <a:pt x="5764049" y="6124102"/>
                      <a:pt x="5757500" y="6118149"/>
                    </a:cubicBezTo>
                    <a:close/>
                    <a:moveTo>
                      <a:pt x="5665657" y="4941372"/>
                    </a:moveTo>
                    <a:lnTo>
                      <a:pt x="5668987" y="4950869"/>
                    </a:lnTo>
                    <a:lnTo>
                      <a:pt x="5678672" y="4991382"/>
                    </a:lnTo>
                    <a:lnTo>
                      <a:pt x="5668987" y="4950868"/>
                    </a:lnTo>
                    <a:close/>
                    <a:moveTo>
                      <a:pt x="5669596" y="4749807"/>
                    </a:moveTo>
                    <a:cubicBezTo>
                      <a:pt x="5657460" y="4762826"/>
                      <a:pt x="5656603" y="4781365"/>
                      <a:pt x="5654889" y="4799797"/>
                    </a:cubicBezTo>
                    <a:cubicBezTo>
                      <a:pt x="5656603" y="4781365"/>
                      <a:pt x="5657460" y="4762827"/>
                      <a:pt x="5669596" y="4749807"/>
                    </a:cubicBezTo>
                    <a:close/>
                    <a:moveTo>
                      <a:pt x="5687394" y="4543185"/>
                    </a:moveTo>
                    <a:cubicBezTo>
                      <a:pt x="5688372" y="4548281"/>
                      <a:pt x="5690419" y="4553662"/>
                      <a:pt x="5692800" y="4557092"/>
                    </a:cubicBezTo>
                    <a:cubicBezTo>
                      <a:pt x="5704421" y="4573618"/>
                      <a:pt x="5713208" y="4588275"/>
                      <a:pt x="5719165" y="4602021"/>
                    </a:cubicBezTo>
                    <a:cubicBezTo>
                      <a:pt x="5713208" y="4588275"/>
                      <a:pt x="5704421" y="4573618"/>
                      <a:pt x="5692800" y="4557091"/>
                    </a:cubicBezTo>
                    <a:close/>
                    <a:moveTo>
                      <a:pt x="6153612" y="2819253"/>
                    </a:moveTo>
                    <a:lnTo>
                      <a:pt x="6165256" y="2827484"/>
                    </a:lnTo>
                    <a:lnTo>
                      <a:pt x="6165258" y="2827486"/>
                    </a:lnTo>
                    <a:lnTo>
                      <a:pt x="6193761" y="2861156"/>
                    </a:lnTo>
                    <a:lnTo>
                      <a:pt x="6184107" y="2842392"/>
                    </a:lnTo>
                    <a:lnTo>
                      <a:pt x="6165258" y="2827486"/>
                    </a:lnTo>
                    <a:lnTo>
                      <a:pt x="6165256" y="2827483"/>
                    </a:lnTo>
                    <a:close/>
                    <a:moveTo>
                      <a:pt x="6083958" y="1974015"/>
                    </a:moveTo>
                    <a:lnTo>
                      <a:pt x="6077444" y="1999763"/>
                    </a:lnTo>
                    <a:cubicBezTo>
                      <a:pt x="6073635" y="2008056"/>
                      <a:pt x="6067955" y="2016020"/>
                      <a:pt x="6059716" y="2023547"/>
                    </a:cubicBezTo>
                    <a:cubicBezTo>
                      <a:pt x="6076195" y="2008497"/>
                      <a:pt x="6082433" y="1991685"/>
                      <a:pt x="6083958" y="1974015"/>
                    </a:cubicBezTo>
                    <a:close/>
                    <a:moveTo>
                      <a:pt x="6066764" y="1768838"/>
                    </a:moveTo>
                    <a:cubicBezTo>
                      <a:pt x="6062383" y="1774411"/>
                      <a:pt x="6059620" y="1779948"/>
                      <a:pt x="6058162" y="1785412"/>
                    </a:cubicBezTo>
                    <a:lnTo>
                      <a:pt x="6057382" y="1801558"/>
                    </a:lnTo>
                    <a:cubicBezTo>
                      <a:pt x="6055715" y="1790986"/>
                      <a:pt x="6058001" y="1779981"/>
                      <a:pt x="6066764" y="1768838"/>
                    </a:cubicBezTo>
                    <a:close/>
                    <a:moveTo>
                      <a:pt x="6176353" y="520953"/>
                    </a:moveTo>
                    <a:lnTo>
                      <a:pt x="6169625" y="549926"/>
                    </a:lnTo>
                    <a:lnTo>
                      <a:pt x="6163371" y="566616"/>
                    </a:lnTo>
                    <a:lnTo>
                      <a:pt x="6157421" y="581804"/>
                    </a:lnTo>
                    <a:lnTo>
                      <a:pt x="6157002" y="583595"/>
                    </a:lnTo>
                    <a:lnTo>
                      <a:pt x="6154828" y="589388"/>
                    </a:lnTo>
                    <a:cubicBezTo>
                      <a:pt x="6152427" y="597005"/>
                      <a:pt x="6150670" y="604728"/>
                      <a:pt x="6150205" y="612658"/>
                    </a:cubicBezTo>
                    <a:lnTo>
                      <a:pt x="6157002" y="583595"/>
                    </a:lnTo>
                    <a:lnTo>
                      <a:pt x="6163319" y="566754"/>
                    </a:lnTo>
                    <a:lnTo>
                      <a:pt x="6163371" y="566616"/>
                    </a:lnTo>
                    <a:lnTo>
                      <a:pt x="6169209" y="551717"/>
                    </a:lnTo>
                    <a:lnTo>
                      <a:pt x="6169625" y="549926"/>
                    </a:lnTo>
                    <a:lnTo>
                      <a:pt x="6171790" y="544146"/>
                    </a:lnTo>
                    <a:cubicBezTo>
                      <a:pt x="6174177" y="536547"/>
                      <a:pt x="6175914" y="528850"/>
                      <a:pt x="6176353" y="520953"/>
                    </a:cubicBezTo>
                    <a:close/>
                    <a:moveTo>
                      <a:pt x="6125250" y="268794"/>
                    </a:moveTo>
                    <a:cubicBezTo>
                      <a:pt x="6122725" y="279176"/>
                      <a:pt x="6121022" y="289296"/>
                      <a:pt x="6120374" y="299164"/>
                    </a:cubicBezTo>
                    <a:cubicBezTo>
                      <a:pt x="6119725" y="309031"/>
                      <a:pt x="6120130" y="318646"/>
                      <a:pt x="6121819" y="328017"/>
                    </a:cubicBezTo>
                    <a:close/>
                    <a:moveTo>
                      <a:pt x="0" y="0"/>
                    </a:moveTo>
                    <a:lnTo>
                      <a:pt x="6442666" y="0"/>
                    </a:lnTo>
                    <a:lnTo>
                      <a:pt x="6438451" y="24480"/>
                    </a:lnTo>
                    <a:cubicBezTo>
                      <a:pt x="6435966" y="32636"/>
                      <a:pt x="6432204" y="40471"/>
                      <a:pt x="6426440" y="47806"/>
                    </a:cubicBezTo>
                    <a:cubicBezTo>
                      <a:pt x="6411580" y="66857"/>
                      <a:pt x="6415009" y="85336"/>
                      <a:pt x="6417296" y="105718"/>
                    </a:cubicBezTo>
                    <a:cubicBezTo>
                      <a:pt x="6419010" y="121150"/>
                      <a:pt x="6418439" y="136963"/>
                      <a:pt x="6418631" y="152584"/>
                    </a:cubicBezTo>
                    <a:cubicBezTo>
                      <a:pt x="6419200" y="180017"/>
                      <a:pt x="6419391" y="207450"/>
                      <a:pt x="6420344" y="234883"/>
                    </a:cubicBezTo>
                    <a:cubicBezTo>
                      <a:pt x="6420724" y="243648"/>
                      <a:pt x="6425489" y="252600"/>
                      <a:pt x="6424727" y="261173"/>
                    </a:cubicBezTo>
                    <a:cubicBezTo>
                      <a:pt x="6421106" y="300800"/>
                      <a:pt x="6415391" y="340425"/>
                      <a:pt x="6412152" y="380050"/>
                    </a:cubicBezTo>
                    <a:cubicBezTo>
                      <a:pt x="6410248" y="402529"/>
                      <a:pt x="6413865" y="425581"/>
                      <a:pt x="6411200" y="447870"/>
                    </a:cubicBezTo>
                    <a:cubicBezTo>
                      <a:pt x="6408152" y="473587"/>
                      <a:pt x="6400342" y="498733"/>
                      <a:pt x="6395577" y="524262"/>
                    </a:cubicBezTo>
                    <a:cubicBezTo>
                      <a:pt x="6394245" y="531310"/>
                      <a:pt x="6395960" y="539121"/>
                      <a:pt x="6396339" y="546552"/>
                    </a:cubicBezTo>
                    <a:cubicBezTo>
                      <a:pt x="6396721" y="554933"/>
                      <a:pt x="6397483" y="563125"/>
                      <a:pt x="6397674" y="571508"/>
                    </a:cubicBezTo>
                    <a:cubicBezTo>
                      <a:pt x="6398056" y="597037"/>
                      <a:pt x="6397483" y="622564"/>
                      <a:pt x="6398818" y="648092"/>
                    </a:cubicBezTo>
                    <a:cubicBezTo>
                      <a:pt x="6399579" y="663713"/>
                      <a:pt x="6407389" y="680096"/>
                      <a:pt x="6404531" y="694576"/>
                    </a:cubicBezTo>
                    <a:cubicBezTo>
                      <a:pt x="6399008" y="724104"/>
                      <a:pt x="6411390" y="753633"/>
                      <a:pt x="6401104" y="783158"/>
                    </a:cubicBezTo>
                    <a:cubicBezTo>
                      <a:pt x="6398056" y="792306"/>
                      <a:pt x="6405676" y="804877"/>
                      <a:pt x="6406056" y="815929"/>
                    </a:cubicBezTo>
                    <a:cubicBezTo>
                      <a:pt x="6407008" y="843552"/>
                      <a:pt x="6406818" y="871173"/>
                      <a:pt x="6406628" y="898797"/>
                    </a:cubicBezTo>
                    <a:cubicBezTo>
                      <a:pt x="6406438" y="923562"/>
                      <a:pt x="6409104" y="949281"/>
                      <a:pt x="6403770" y="973095"/>
                    </a:cubicBezTo>
                    <a:cubicBezTo>
                      <a:pt x="6398056" y="998052"/>
                      <a:pt x="6398818" y="1020529"/>
                      <a:pt x="6405294" y="1044725"/>
                    </a:cubicBezTo>
                    <a:cubicBezTo>
                      <a:pt x="6409676" y="1061298"/>
                      <a:pt x="6410248" y="1078826"/>
                      <a:pt x="6411580" y="1095972"/>
                    </a:cubicBezTo>
                    <a:cubicBezTo>
                      <a:pt x="6413104" y="1114449"/>
                      <a:pt x="6409104" y="1134834"/>
                      <a:pt x="6415391" y="1151600"/>
                    </a:cubicBezTo>
                    <a:cubicBezTo>
                      <a:pt x="6434060" y="1201512"/>
                      <a:pt x="6438060" y="1252757"/>
                      <a:pt x="6438060" y="1304955"/>
                    </a:cubicBezTo>
                    <a:cubicBezTo>
                      <a:pt x="6438060" y="1314483"/>
                      <a:pt x="6435395" y="1324198"/>
                      <a:pt x="6432537" y="1333341"/>
                    </a:cubicBezTo>
                    <a:cubicBezTo>
                      <a:pt x="6415391" y="1386684"/>
                      <a:pt x="6416914" y="1440216"/>
                      <a:pt x="6427393" y="1494509"/>
                    </a:cubicBezTo>
                    <a:cubicBezTo>
                      <a:pt x="6429679" y="1505751"/>
                      <a:pt x="6430060" y="1518324"/>
                      <a:pt x="6427775" y="1529563"/>
                    </a:cubicBezTo>
                    <a:cubicBezTo>
                      <a:pt x="6421106" y="1561189"/>
                      <a:pt x="6410056" y="1591859"/>
                      <a:pt x="6405294" y="1623675"/>
                    </a:cubicBezTo>
                    <a:cubicBezTo>
                      <a:pt x="6397483" y="1676253"/>
                      <a:pt x="6423771" y="1721785"/>
                      <a:pt x="6440919" y="1768838"/>
                    </a:cubicBezTo>
                    <a:cubicBezTo>
                      <a:pt x="6457112" y="1813610"/>
                      <a:pt x="6493689" y="1851709"/>
                      <a:pt x="6485496" y="1904673"/>
                    </a:cubicBezTo>
                    <a:cubicBezTo>
                      <a:pt x="6484735" y="1910004"/>
                      <a:pt x="6489878" y="1915912"/>
                      <a:pt x="6491212" y="1921817"/>
                    </a:cubicBezTo>
                    <a:cubicBezTo>
                      <a:pt x="6494833" y="1938009"/>
                      <a:pt x="6499211" y="1954202"/>
                      <a:pt x="6500928" y="1970586"/>
                    </a:cubicBezTo>
                    <a:cubicBezTo>
                      <a:pt x="6503215" y="1990589"/>
                      <a:pt x="6502454" y="2010974"/>
                      <a:pt x="6504358" y="2030977"/>
                    </a:cubicBezTo>
                    <a:cubicBezTo>
                      <a:pt x="6505501" y="2043835"/>
                      <a:pt x="6507596" y="2056600"/>
                      <a:pt x="6509406" y="2069340"/>
                    </a:cubicBezTo>
                    <a:lnTo>
                      <a:pt x="6509657" y="2072225"/>
                    </a:lnTo>
                    <a:lnTo>
                      <a:pt x="6509657" y="2131532"/>
                    </a:lnTo>
                    <a:lnTo>
                      <a:pt x="6508786" y="2138304"/>
                    </a:lnTo>
                    <a:cubicBezTo>
                      <a:pt x="6506595" y="2148519"/>
                      <a:pt x="6503977" y="2158712"/>
                      <a:pt x="6502262" y="2168903"/>
                    </a:cubicBezTo>
                    <a:cubicBezTo>
                      <a:pt x="6497499" y="2197670"/>
                      <a:pt x="6498833" y="2229296"/>
                      <a:pt x="6486640" y="2254633"/>
                    </a:cubicBezTo>
                    <a:cubicBezTo>
                      <a:pt x="6473686" y="2281683"/>
                      <a:pt x="6467780" y="2307402"/>
                      <a:pt x="6471780" y="2335405"/>
                    </a:cubicBezTo>
                    <a:cubicBezTo>
                      <a:pt x="6473114" y="2344741"/>
                      <a:pt x="6481116" y="2356744"/>
                      <a:pt x="6489306" y="2360933"/>
                    </a:cubicBezTo>
                    <a:cubicBezTo>
                      <a:pt x="6507595" y="2370270"/>
                      <a:pt x="6510835" y="2383032"/>
                      <a:pt x="6504547" y="2400369"/>
                    </a:cubicBezTo>
                    <a:cubicBezTo>
                      <a:pt x="6499211" y="2415420"/>
                      <a:pt x="6496546" y="2433897"/>
                      <a:pt x="6486258" y="2444184"/>
                    </a:cubicBezTo>
                    <a:cubicBezTo>
                      <a:pt x="6457112" y="2473333"/>
                      <a:pt x="6456160" y="2510483"/>
                      <a:pt x="6448350" y="2546678"/>
                    </a:cubicBezTo>
                    <a:cubicBezTo>
                      <a:pt x="6443585" y="2568774"/>
                      <a:pt x="6443395" y="2589352"/>
                      <a:pt x="6446633" y="2611450"/>
                    </a:cubicBezTo>
                    <a:cubicBezTo>
                      <a:pt x="6453872" y="2659455"/>
                      <a:pt x="6443585" y="2706131"/>
                      <a:pt x="6430441" y="2752235"/>
                    </a:cubicBezTo>
                    <a:cubicBezTo>
                      <a:pt x="6421679" y="2782716"/>
                      <a:pt x="6416344" y="2813958"/>
                      <a:pt x="6407389" y="2844248"/>
                    </a:cubicBezTo>
                    <a:cubicBezTo>
                      <a:pt x="6400531" y="2866918"/>
                      <a:pt x="6392339" y="2889587"/>
                      <a:pt x="6381291" y="2910353"/>
                    </a:cubicBezTo>
                    <a:cubicBezTo>
                      <a:pt x="6365097" y="2940455"/>
                      <a:pt x="6340712" y="2966742"/>
                      <a:pt x="6347189" y="3005035"/>
                    </a:cubicBezTo>
                    <a:cubicBezTo>
                      <a:pt x="6352904" y="3038756"/>
                      <a:pt x="6340904" y="3069235"/>
                      <a:pt x="6329473" y="3100099"/>
                    </a:cubicBezTo>
                    <a:cubicBezTo>
                      <a:pt x="6321091" y="3122770"/>
                      <a:pt x="6312516" y="3145436"/>
                      <a:pt x="6307182" y="3168870"/>
                    </a:cubicBezTo>
                    <a:cubicBezTo>
                      <a:pt x="6300896" y="3196686"/>
                      <a:pt x="6303564" y="3228119"/>
                      <a:pt x="6291942" y="3252885"/>
                    </a:cubicBezTo>
                    <a:cubicBezTo>
                      <a:pt x="6279750" y="3278795"/>
                      <a:pt x="6287942" y="3300319"/>
                      <a:pt x="6291371" y="3323372"/>
                    </a:cubicBezTo>
                    <a:cubicBezTo>
                      <a:pt x="6296706" y="3360139"/>
                      <a:pt x="6306612" y="3396719"/>
                      <a:pt x="6294039" y="3433866"/>
                    </a:cubicBezTo>
                    <a:cubicBezTo>
                      <a:pt x="6278798" y="3479015"/>
                      <a:pt x="6262414" y="3523785"/>
                      <a:pt x="6247937" y="3569124"/>
                    </a:cubicBezTo>
                    <a:cubicBezTo>
                      <a:pt x="6242410" y="3586653"/>
                      <a:pt x="6240124" y="3605509"/>
                      <a:pt x="6237648" y="3623799"/>
                    </a:cubicBezTo>
                    <a:cubicBezTo>
                      <a:pt x="6235551" y="3641134"/>
                      <a:pt x="6240887" y="3661899"/>
                      <a:pt x="6232886" y="3675238"/>
                    </a:cubicBezTo>
                    <a:cubicBezTo>
                      <a:pt x="6212312" y="3709529"/>
                      <a:pt x="6202214" y="3744770"/>
                      <a:pt x="6202214" y="3784397"/>
                    </a:cubicBezTo>
                    <a:cubicBezTo>
                      <a:pt x="6202214" y="3799258"/>
                      <a:pt x="6193641" y="3813737"/>
                      <a:pt x="6192116" y="3828785"/>
                    </a:cubicBezTo>
                    <a:cubicBezTo>
                      <a:pt x="6190212" y="3849362"/>
                      <a:pt x="6185068" y="3872985"/>
                      <a:pt x="6192308" y="3890891"/>
                    </a:cubicBezTo>
                    <a:cubicBezTo>
                      <a:pt x="6209454" y="3932993"/>
                      <a:pt x="6195163" y="3967091"/>
                      <a:pt x="6178210" y="4003861"/>
                    </a:cubicBezTo>
                    <a:cubicBezTo>
                      <a:pt x="6161446" y="4040058"/>
                      <a:pt x="6148111" y="4078159"/>
                      <a:pt x="6137060" y="4116641"/>
                    </a:cubicBezTo>
                    <a:cubicBezTo>
                      <a:pt x="6133060" y="4131119"/>
                      <a:pt x="6139729" y="4148453"/>
                      <a:pt x="6141062" y="4164458"/>
                    </a:cubicBezTo>
                    <a:cubicBezTo>
                      <a:pt x="6141443" y="4170174"/>
                      <a:pt x="6142014" y="4176461"/>
                      <a:pt x="6140110" y="4181603"/>
                    </a:cubicBezTo>
                    <a:cubicBezTo>
                      <a:pt x="6121819" y="4231324"/>
                      <a:pt x="6107914" y="4281810"/>
                      <a:pt x="6117439" y="4335722"/>
                    </a:cubicBezTo>
                    <a:cubicBezTo>
                      <a:pt x="6118392" y="4340674"/>
                      <a:pt x="6116295" y="4346201"/>
                      <a:pt x="6114962" y="4351154"/>
                    </a:cubicBezTo>
                    <a:cubicBezTo>
                      <a:pt x="6108104" y="4375349"/>
                      <a:pt x="6097246" y="4398972"/>
                      <a:pt x="6094769" y="4423545"/>
                    </a:cubicBezTo>
                    <a:cubicBezTo>
                      <a:pt x="6088673" y="4484127"/>
                      <a:pt x="6086195" y="4545086"/>
                      <a:pt x="6082195" y="4606053"/>
                    </a:cubicBezTo>
                    <a:cubicBezTo>
                      <a:pt x="6082006" y="4609863"/>
                      <a:pt x="6082006" y="4613864"/>
                      <a:pt x="6080672" y="4617291"/>
                    </a:cubicBezTo>
                    <a:cubicBezTo>
                      <a:pt x="6072479" y="4639772"/>
                      <a:pt x="6075148" y="4659393"/>
                      <a:pt x="6090768" y="4678445"/>
                    </a:cubicBezTo>
                    <a:cubicBezTo>
                      <a:pt x="6097626" y="4686828"/>
                      <a:pt x="6101246" y="4698258"/>
                      <a:pt x="6105056" y="4708734"/>
                    </a:cubicBezTo>
                    <a:cubicBezTo>
                      <a:pt x="6110772" y="4724167"/>
                      <a:pt x="6116295" y="4739978"/>
                      <a:pt x="6119916" y="4755980"/>
                    </a:cubicBezTo>
                    <a:cubicBezTo>
                      <a:pt x="6123345" y="4771793"/>
                      <a:pt x="6128106" y="4788747"/>
                      <a:pt x="6125441" y="4803988"/>
                    </a:cubicBezTo>
                    <a:cubicBezTo>
                      <a:pt x="6120679" y="4831420"/>
                      <a:pt x="6110010" y="4857522"/>
                      <a:pt x="6102960" y="4884572"/>
                    </a:cubicBezTo>
                    <a:cubicBezTo>
                      <a:pt x="6100482" y="4893907"/>
                      <a:pt x="6100866" y="4904195"/>
                      <a:pt x="6100674" y="4913909"/>
                    </a:cubicBezTo>
                    <a:cubicBezTo>
                      <a:pt x="6100104" y="4936201"/>
                      <a:pt x="6105628" y="4959061"/>
                      <a:pt x="6089816" y="4979253"/>
                    </a:cubicBezTo>
                    <a:cubicBezTo>
                      <a:pt x="6074956" y="4997922"/>
                      <a:pt x="6079337" y="5016785"/>
                      <a:pt x="6090577" y="5036405"/>
                    </a:cubicBezTo>
                    <a:cubicBezTo>
                      <a:pt x="6098579" y="5050504"/>
                      <a:pt x="6104866" y="5066505"/>
                      <a:pt x="6107914" y="5082317"/>
                    </a:cubicBezTo>
                    <a:cubicBezTo>
                      <a:pt x="6112104" y="5104036"/>
                      <a:pt x="6113820" y="5125562"/>
                      <a:pt x="6111342" y="5148995"/>
                    </a:cubicBezTo>
                    <a:cubicBezTo>
                      <a:pt x="6109628" y="5165570"/>
                      <a:pt x="6108866" y="5179097"/>
                      <a:pt x="6098770" y="5192051"/>
                    </a:cubicBezTo>
                    <a:cubicBezTo>
                      <a:pt x="6097246" y="5194145"/>
                      <a:pt x="6096864" y="5197955"/>
                      <a:pt x="6097056" y="5200813"/>
                    </a:cubicBezTo>
                    <a:cubicBezTo>
                      <a:pt x="6100294" y="5238343"/>
                      <a:pt x="6098579" y="5275491"/>
                      <a:pt x="6096291" y="5313403"/>
                    </a:cubicBezTo>
                    <a:cubicBezTo>
                      <a:pt x="6093247" y="5361598"/>
                      <a:pt x="6102198" y="5412276"/>
                      <a:pt x="6134203" y="5453995"/>
                    </a:cubicBezTo>
                    <a:cubicBezTo>
                      <a:pt x="6138967" y="5460092"/>
                      <a:pt x="6141062" y="5469236"/>
                      <a:pt x="6142206" y="5477239"/>
                    </a:cubicBezTo>
                    <a:cubicBezTo>
                      <a:pt x="6147158" y="5514957"/>
                      <a:pt x="6150587" y="5552869"/>
                      <a:pt x="6156112" y="5590590"/>
                    </a:cubicBezTo>
                    <a:cubicBezTo>
                      <a:pt x="6159160" y="5611164"/>
                      <a:pt x="6161827" y="5632691"/>
                      <a:pt x="6170210" y="5651360"/>
                    </a:cubicBezTo>
                    <a:cubicBezTo>
                      <a:pt x="6178400" y="5669647"/>
                      <a:pt x="6188116" y="5684320"/>
                      <a:pt x="6170972" y="5695178"/>
                    </a:cubicBezTo>
                    <a:cubicBezTo>
                      <a:pt x="6180116" y="5714607"/>
                      <a:pt x="6187737" y="5731564"/>
                      <a:pt x="6195927" y="5748136"/>
                    </a:cubicBezTo>
                    <a:cubicBezTo>
                      <a:pt x="6198974" y="5754234"/>
                      <a:pt x="6203929" y="5759378"/>
                      <a:pt x="6206787" y="5765474"/>
                    </a:cubicBezTo>
                    <a:cubicBezTo>
                      <a:pt x="6209834" y="5771953"/>
                      <a:pt x="6211739" y="5779191"/>
                      <a:pt x="6213264" y="5786239"/>
                    </a:cubicBezTo>
                    <a:cubicBezTo>
                      <a:pt x="6220122" y="5817674"/>
                      <a:pt x="6226408" y="5849107"/>
                      <a:pt x="6233839" y="5880348"/>
                    </a:cubicBezTo>
                    <a:cubicBezTo>
                      <a:pt x="6235362" y="5886447"/>
                      <a:pt x="6241458" y="5891590"/>
                      <a:pt x="6245457" y="5897114"/>
                    </a:cubicBezTo>
                    <a:cubicBezTo>
                      <a:pt x="6248126" y="5900735"/>
                      <a:pt x="6252127" y="5904353"/>
                      <a:pt x="6252699" y="5908355"/>
                    </a:cubicBezTo>
                    <a:cubicBezTo>
                      <a:pt x="6257271" y="5938836"/>
                      <a:pt x="6262606" y="5969124"/>
                      <a:pt x="6264891" y="5999796"/>
                    </a:cubicBezTo>
                    <a:cubicBezTo>
                      <a:pt x="6266794" y="6025515"/>
                      <a:pt x="6266225" y="6050282"/>
                      <a:pt x="6299372" y="6056948"/>
                    </a:cubicBezTo>
                    <a:cubicBezTo>
                      <a:pt x="6305088" y="6058092"/>
                      <a:pt x="6311185" y="6066284"/>
                      <a:pt x="6314041" y="6072569"/>
                    </a:cubicBezTo>
                    <a:cubicBezTo>
                      <a:pt x="6322233" y="6090477"/>
                      <a:pt x="6327758" y="6109530"/>
                      <a:pt x="6336139" y="6127247"/>
                    </a:cubicBezTo>
                    <a:cubicBezTo>
                      <a:pt x="6364144" y="6185351"/>
                      <a:pt x="6381862" y="6246121"/>
                      <a:pt x="6378623" y="6311084"/>
                    </a:cubicBezTo>
                    <a:cubicBezTo>
                      <a:pt x="6377671" y="6331277"/>
                      <a:pt x="6367382" y="6350899"/>
                      <a:pt x="6363571" y="6363664"/>
                    </a:cubicBezTo>
                    <a:cubicBezTo>
                      <a:pt x="6378623" y="6400429"/>
                      <a:pt x="6393101" y="6431292"/>
                      <a:pt x="6403960" y="6463490"/>
                    </a:cubicBezTo>
                    <a:cubicBezTo>
                      <a:pt x="6413676" y="6491874"/>
                      <a:pt x="6419772" y="6521593"/>
                      <a:pt x="6426820" y="6550742"/>
                    </a:cubicBezTo>
                    <a:cubicBezTo>
                      <a:pt x="6429489" y="6561411"/>
                      <a:pt x="6431012" y="6572269"/>
                      <a:pt x="6432347" y="6583128"/>
                    </a:cubicBezTo>
                    <a:cubicBezTo>
                      <a:pt x="6436537" y="6617036"/>
                      <a:pt x="6426440" y="6652472"/>
                      <a:pt x="6442443" y="6685617"/>
                    </a:cubicBezTo>
                    <a:cubicBezTo>
                      <a:pt x="6450825" y="6702955"/>
                      <a:pt x="6460921" y="6720103"/>
                      <a:pt x="6465303" y="6738388"/>
                    </a:cubicBezTo>
                    <a:cubicBezTo>
                      <a:pt x="6470066" y="6758011"/>
                      <a:pt x="6477496" y="6777207"/>
                      <a:pt x="6482807" y="6796804"/>
                    </a:cubicBezTo>
                    <a:lnTo>
                      <a:pt x="6487578" y="6857457"/>
                    </a:lnTo>
                    <a:lnTo>
                      <a:pt x="6360339" y="6857457"/>
                    </a:lnTo>
                    <a:lnTo>
                      <a:pt x="6360339" y="6857998"/>
                    </a:lnTo>
                    <a:lnTo>
                      <a:pt x="0" y="6857998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68E2B1E3-4A4F-4862-B32A-0B74233B99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5682343" y="2"/>
                <a:ext cx="6509657" cy="6857998"/>
              </a:xfrm>
              <a:custGeom>
                <a:avLst/>
                <a:gdLst>
                  <a:gd name="connsiteX0" fmla="*/ 5757500 w 6509657"/>
                  <a:gd name="connsiteY0" fmla="*/ 6118149 h 6857998"/>
                  <a:gd name="connsiteX1" fmla="*/ 5778719 w 6509657"/>
                  <a:gd name="connsiteY1" fmla="*/ 6133723 h 6857998"/>
                  <a:gd name="connsiteX2" fmla="*/ 5794879 w 6509657"/>
                  <a:gd name="connsiteY2" fmla="*/ 6149380 h 6857998"/>
                  <a:gd name="connsiteX3" fmla="*/ 5800355 w 6509657"/>
                  <a:gd name="connsiteY3" fmla="*/ 6166562 h 6857998"/>
                  <a:gd name="connsiteX4" fmla="*/ 5794879 w 6509657"/>
                  <a:gd name="connsiteY4" fmla="*/ 6149379 h 6857998"/>
                  <a:gd name="connsiteX5" fmla="*/ 5778719 w 6509657"/>
                  <a:gd name="connsiteY5" fmla="*/ 6133722 h 6857998"/>
                  <a:gd name="connsiteX6" fmla="*/ 5757500 w 6509657"/>
                  <a:gd name="connsiteY6" fmla="*/ 6118149 h 6857998"/>
                  <a:gd name="connsiteX7" fmla="*/ 5665657 w 6509657"/>
                  <a:gd name="connsiteY7" fmla="*/ 4941372 h 6857998"/>
                  <a:gd name="connsiteX8" fmla="*/ 5668987 w 6509657"/>
                  <a:gd name="connsiteY8" fmla="*/ 4950869 h 6857998"/>
                  <a:gd name="connsiteX9" fmla="*/ 5678672 w 6509657"/>
                  <a:gd name="connsiteY9" fmla="*/ 4991382 h 6857998"/>
                  <a:gd name="connsiteX10" fmla="*/ 5668987 w 6509657"/>
                  <a:gd name="connsiteY10" fmla="*/ 4950868 h 6857998"/>
                  <a:gd name="connsiteX11" fmla="*/ 5669596 w 6509657"/>
                  <a:gd name="connsiteY11" fmla="*/ 4749807 h 6857998"/>
                  <a:gd name="connsiteX12" fmla="*/ 5654889 w 6509657"/>
                  <a:gd name="connsiteY12" fmla="*/ 4799797 h 6857998"/>
                  <a:gd name="connsiteX13" fmla="*/ 5669596 w 6509657"/>
                  <a:gd name="connsiteY13" fmla="*/ 4749807 h 6857998"/>
                  <a:gd name="connsiteX14" fmla="*/ 5687394 w 6509657"/>
                  <a:gd name="connsiteY14" fmla="*/ 4543185 h 6857998"/>
                  <a:gd name="connsiteX15" fmla="*/ 5692800 w 6509657"/>
                  <a:gd name="connsiteY15" fmla="*/ 4557092 h 6857998"/>
                  <a:gd name="connsiteX16" fmla="*/ 5719165 w 6509657"/>
                  <a:gd name="connsiteY16" fmla="*/ 4602021 h 6857998"/>
                  <a:gd name="connsiteX17" fmla="*/ 5692800 w 6509657"/>
                  <a:gd name="connsiteY17" fmla="*/ 4557091 h 6857998"/>
                  <a:gd name="connsiteX18" fmla="*/ 6153612 w 6509657"/>
                  <a:gd name="connsiteY18" fmla="*/ 2819253 h 6857998"/>
                  <a:gd name="connsiteX19" fmla="*/ 6165256 w 6509657"/>
                  <a:gd name="connsiteY19" fmla="*/ 2827484 h 6857998"/>
                  <a:gd name="connsiteX20" fmla="*/ 6165258 w 6509657"/>
                  <a:gd name="connsiteY20" fmla="*/ 2827486 h 6857998"/>
                  <a:gd name="connsiteX21" fmla="*/ 6193761 w 6509657"/>
                  <a:gd name="connsiteY21" fmla="*/ 2861156 h 6857998"/>
                  <a:gd name="connsiteX22" fmla="*/ 6184107 w 6509657"/>
                  <a:gd name="connsiteY22" fmla="*/ 2842392 h 6857998"/>
                  <a:gd name="connsiteX23" fmla="*/ 6165258 w 6509657"/>
                  <a:gd name="connsiteY23" fmla="*/ 2827486 h 6857998"/>
                  <a:gd name="connsiteX24" fmla="*/ 6165256 w 6509657"/>
                  <a:gd name="connsiteY24" fmla="*/ 2827483 h 6857998"/>
                  <a:gd name="connsiteX25" fmla="*/ 6083958 w 6509657"/>
                  <a:gd name="connsiteY25" fmla="*/ 1974015 h 6857998"/>
                  <a:gd name="connsiteX26" fmla="*/ 6077444 w 6509657"/>
                  <a:gd name="connsiteY26" fmla="*/ 1999763 h 6857998"/>
                  <a:gd name="connsiteX27" fmla="*/ 6059716 w 6509657"/>
                  <a:gd name="connsiteY27" fmla="*/ 2023547 h 6857998"/>
                  <a:gd name="connsiteX28" fmla="*/ 6083958 w 6509657"/>
                  <a:gd name="connsiteY28" fmla="*/ 1974015 h 6857998"/>
                  <a:gd name="connsiteX29" fmla="*/ 6066764 w 6509657"/>
                  <a:gd name="connsiteY29" fmla="*/ 1768838 h 6857998"/>
                  <a:gd name="connsiteX30" fmla="*/ 6058162 w 6509657"/>
                  <a:gd name="connsiteY30" fmla="*/ 1785412 h 6857998"/>
                  <a:gd name="connsiteX31" fmla="*/ 6057382 w 6509657"/>
                  <a:gd name="connsiteY31" fmla="*/ 1801558 h 6857998"/>
                  <a:gd name="connsiteX32" fmla="*/ 6066764 w 6509657"/>
                  <a:gd name="connsiteY32" fmla="*/ 1768838 h 6857998"/>
                  <a:gd name="connsiteX33" fmla="*/ 6176353 w 6509657"/>
                  <a:gd name="connsiteY33" fmla="*/ 520953 h 6857998"/>
                  <a:gd name="connsiteX34" fmla="*/ 6169625 w 6509657"/>
                  <a:gd name="connsiteY34" fmla="*/ 549926 h 6857998"/>
                  <a:gd name="connsiteX35" fmla="*/ 6163371 w 6509657"/>
                  <a:gd name="connsiteY35" fmla="*/ 566616 h 6857998"/>
                  <a:gd name="connsiteX36" fmla="*/ 6157421 w 6509657"/>
                  <a:gd name="connsiteY36" fmla="*/ 581804 h 6857998"/>
                  <a:gd name="connsiteX37" fmla="*/ 6157002 w 6509657"/>
                  <a:gd name="connsiteY37" fmla="*/ 583595 h 6857998"/>
                  <a:gd name="connsiteX38" fmla="*/ 6154828 w 6509657"/>
                  <a:gd name="connsiteY38" fmla="*/ 589388 h 6857998"/>
                  <a:gd name="connsiteX39" fmla="*/ 6150205 w 6509657"/>
                  <a:gd name="connsiteY39" fmla="*/ 612658 h 6857998"/>
                  <a:gd name="connsiteX40" fmla="*/ 6157002 w 6509657"/>
                  <a:gd name="connsiteY40" fmla="*/ 583595 h 6857998"/>
                  <a:gd name="connsiteX41" fmla="*/ 6163319 w 6509657"/>
                  <a:gd name="connsiteY41" fmla="*/ 566754 h 6857998"/>
                  <a:gd name="connsiteX42" fmla="*/ 6163371 w 6509657"/>
                  <a:gd name="connsiteY42" fmla="*/ 566616 h 6857998"/>
                  <a:gd name="connsiteX43" fmla="*/ 6169209 w 6509657"/>
                  <a:gd name="connsiteY43" fmla="*/ 551717 h 6857998"/>
                  <a:gd name="connsiteX44" fmla="*/ 6169625 w 6509657"/>
                  <a:gd name="connsiteY44" fmla="*/ 549926 h 6857998"/>
                  <a:gd name="connsiteX45" fmla="*/ 6171790 w 6509657"/>
                  <a:gd name="connsiteY45" fmla="*/ 544146 h 6857998"/>
                  <a:gd name="connsiteX46" fmla="*/ 6176353 w 6509657"/>
                  <a:gd name="connsiteY46" fmla="*/ 520953 h 6857998"/>
                  <a:gd name="connsiteX47" fmla="*/ 6125250 w 6509657"/>
                  <a:gd name="connsiteY47" fmla="*/ 268794 h 6857998"/>
                  <a:gd name="connsiteX48" fmla="*/ 6120374 w 6509657"/>
                  <a:gd name="connsiteY48" fmla="*/ 299164 h 6857998"/>
                  <a:gd name="connsiteX49" fmla="*/ 6121819 w 6509657"/>
                  <a:gd name="connsiteY49" fmla="*/ 328017 h 6857998"/>
                  <a:gd name="connsiteX50" fmla="*/ 0 w 6509657"/>
                  <a:gd name="connsiteY50" fmla="*/ 0 h 6857998"/>
                  <a:gd name="connsiteX51" fmla="*/ 6442666 w 6509657"/>
                  <a:gd name="connsiteY51" fmla="*/ 0 h 6857998"/>
                  <a:gd name="connsiteX52" fmla="*/ 6438451 w 6509657"/>
                  <a:gd name="connsiteY52" fmla="*/ 24480 h 6857998"/>
                  <a:gd name="connsiteX53" fmla="*/ 6426440 w 6509657"/>
                  <a:gd name="connsiteY53" fmla="*/ 47806 h 6857998"/>
                  <a:gd name="connsiteX54" fmla="*/ 6417296 w 6509657"/>
                  <a:gd name="connsiteY54" fmla="*/ 105718 h 6857998"/>
                  <a:gd name="connsiteX55" fmla="*/ 6418631 w 6509657"/>
                  <a:gd name="connsiteY55" fmla="*/ 152584 h 6857998"/>
                  <a:gd name="connsiteX56" fmla="*/ 6420344 w 6509657"/>
                  <a:gd name="connsiteY56" fmla="*/ 234883 h 6857998"/>
                  <a:gd name="connsiteX57" fmla="*/ 6424727 w 6509657"/>
                  <a:gd name="connsiteY57" fmla="*/ 261173 h 6857998"/>
                  <a:gd name="connsiteX58" fmla="*/ 6412152 w 6509657"/>
                  <a:gd name="connsiteY58" fmla="*/ 380050 h 6857998"/>
                  <a:gd name="connsiteX59" fmla="*/ 6411200 w 6509657"/>
                  <a:gd name="connsiteY59" fmla="*/ 447870 h 6857998"/>
                  <a:gd name="connsiteX60" fmla="*/ 6395577 w 6509657"/>
                  <a:gd name="connsiteY60" fmla="*/ 524262 h 6857998"/>
                  <a:gd name="connsiteX61" fmla="*/ 6396339 w 6509657"/>
                  <a:gd name="connsiteY61" fmla="*/ 546552 h 6857998"/>
                  <a:gd name="connsiteX62" fmla="*/ 6397674 w 6509657"/>
                  <a:gd name="connsiteY62" fmla="*/ 571508 h 6857998"/>
                  <a:gd name="connsiteX63" fmla="*/ 6398818 w 6509657"/>
                  <a:gd name="connsiteY63" fmla="*/ 648092 h 6857998"/>
                  <a:gd name="connsiteX64" fmla="*/ 6404531 w 6509657"/>
                  <a:gd name="connsiteY64" fmla="*/ 694576 h 6857998"/>
                  <a:gd name="connsiteX65" fmla="*/ 6401104 w 6509657"/>
                  <a:gd name="connsiteY65" fmla="*/ 783158 h 6857998"/>
                  <a:gd name="connsiteX66" fmla="*/ 6406056 w 6509657"/>
                  <a:gd name="connsiteY66" fmla="*/ 815929 h 6857998"/>
                  <a:gd name="connsiteX67" fmla="*/ 6406628 w 6509657"/>
                  <a:gd name="connsiteY67" fmla="*/ 898797 h 6857998"/>
                  <a:gd name="connsiteX68" fmla="*/ 6403770 w 6509657"/>
                  <a:gd name="connsiteY68" fmla="*/ 973095 h 6857998"/>
                  <a:gd name="connsiteX69" fmla="*/ 6405294 w 6509657"/>
                  <a:gd name="connsiteY69" fmla="*/ 1044725 h 6857998"/>
                  <a:gd name="connsiteX70" fmla="*/ 6411580 w 6509657"/>
                  <a:gd name="connsiteY70" fmla="*/ 1095972 h 6857998"/>
                  <a:gd name="connsiteX71" fmla="*/ 6415391 w 6509657"/>
                  <a:gd name="connsiteY71" fmla="*/ 1151600 h 6857998"/>
                  <a:gd name="connsiteX72" fmla="*/ 6438060 w 6509657"/>
                  <a:gd name="connsiteY72" fmla="*/ 1304955 h 6857998"/>
                  <a:gd name="connsiteX73" fmla="*/ 6432537 w 6509657"/>
                  <a:gd name="connsiteY73" fmla="*/ 1333341 h 6857998"/>
                  <a:gd name="connsiteX74" fmla="*/ 6427393 w 6509657"/>
                  <a:gd name="connsiteY74" fmla="*/ 1494509 h 6857998"/>
                  <a:gd name="connsiteX75" fmla="*/ 6427775 w 6509657"/>
                  <a:gd name="connsiteY75" fmla="*/ 1529563 h 6857998"/>
                  <a:gd name="connsiteX76" fmla="*/ 6405294 w 6509657"/>
                  <a:gd name="connsiteY76" fmla="*/ 1623675 h 6857998"/>
                  <a:gd name="connsiteX77" fmla="*/ 6440919 w 6509657"/>
                  <a:gd name="connsiteY77" fmla="*/ 1768838 h 6857998"/>
                  <a:gd name="connsiteX78" fmla="*/ 6485496 w 6509657"/>
                  <a:gd name="connsiteY78" fmla="*/ 1904673 h 6857998"/>
                  <a:gd name="connsiteX79" fmla="*/ 6491212 w 6509657"/>
                  <a:gd name="connsiteY79" fmla="*/ 1921817 h 6857998"/>
                  <a:gd name="connsiteX80" fmla="*/ 6500928 w 6509657"/>
                  <a:gd name="connsiteY80" fmla="*/ 1970586 h 6857998"/>
                  <a:gd name="connsiteX81" fmla="*/ 6504358 w 6509657"/>
                  <a:gd name="connsiteY81" fmla="*/ 2030977 h 6857998"/>
                  <a:gd name="connsiteX82" fmla="*/ 6509406 w 6509657"/>
                  <a:gd name="connsiteY82" fmla="*/ 2069340 h 6857998"/>
                  <a:gd name="connsiteX83" fmla="*/ 6509657 w 6509657"/>
                  <a:gd name="connsiteY83" fmla="*/ 2072225 h 6857998"/>
                  <a:gd name="connsiteX84" fmla="*/ 6509657 w 6509657"/>
                  <a:gd name="connsiteY84" fmla="*/ 2131532 h 6857998"/>
                  <a:gd name="connsiteX85" fmla="*/ 6508786 w 6509657"/>
                  <a:gd name="connsiteY85" fmla="*/ 2138304 h 6857998"/>
                  <a:gd name="connsiteX86" fmla="*/ 6502262 w 6509657"/>
                  <a:gd name="connsiteY86" fmla="*/ 2168903 h 6857998"/>
                  <a:gd name="connsiteX87" fmla="*/ 6486640 w 6509657"/>
                  <a:gd name="connsiteY87" fmla="*/ 2254633 h 6857998"/>
                  <a:gd name="connsiteX88" fmla="*/ 6471780 w 6509657"/>
                  <a:gd name="connsiteY88" fmla="*/ 2335405 h 6857998"/>
                  <a:gd name="connsiteX89" fmla="*/ 6489306 w 6509657"/>
                  <a:gd name="connsiteY89" fmla="*/ 2360933 h 6857998"/>
                  <a:gd name="connsiteX90" fmla="*/ 6504547 w 6509657"/>
                  <a:gd name="connsiteY90" fmla="*/ 2400369 h 6857998"/>
                  <a:gd name="connsiteX91" fmla="*/ 6486258 w 6509657"/>
                  <a:gd name="connsiteY91" fmla="*/ 2444184 h 6857998"/>
                  <a:gd name="connsiteX92" fmla="*/ 6448350 w 6509657"/>
                  <a:gd name="connsiteY92" fmla="*/ 2546678 h 6857998"/>
                  <a:gd name="connsiteX93" fmla="*/ 6446633 w 6509657"/>
                  <a:gd name="connsiteY93" fmla="*/ 2611450 h 6857998"/>
                  <a:gd name="connsiteX94" fmla="*/ 6430441 w 6509657"/>
                  <a:gd name="connsiteY94" fmla="*/ 2752235 h 6857998"/>
                  <a:gd name="connsiteX95" fmla="*/ 6407389 w 6509657"/>
                  <a:gd name="connsiteY95" fmla="*/ 2844248 h 6857998"/>
                  <a:gd name="connsiteX96" fmla="*/ 6381291 w 6509657"/>
                  <a:gd name="connsiteY96" fmla="*/ 2910353 h 6857998"/>
                  <a:gd name="connsiteX97" fmla="*/ 6347189 w 6509657"/>
                  <a:gd name="connsiteY97" fmla="*/ 3005035 h 6857998"/>
                  <a:gd name="connsiteX98" fmla="*/ 6329473 w 6509657"/>
                  <a:gd name="connsiteY98" fmla="*/ 3100099 h 6857998"/>
                  <a:gd name="connsiteX99" fmla="*/ 6307182 w 6509657"/>
                  <a:gd name="connsiteY99" fmla="*/ 3168870 h 6857998"/>
                  <a:gd name="connsiteX100" fmla="*/ 6291942 w 6509657"/>
                  <a:gd name="connsiteY100" fmla="*/ 3252885 h 6857998"/>
                  <a:gd name="connsiteX101" fmla="*/ 6291371 w 6509657"/>
                  <a:gd name="connsiteY101" fmla="*/ 3323372 h 6857998"/>
                  <a:gd name="connsiteX102" fmla="*/ 6294039 w 6509657"/>
                  <a:gd name="connsiteY102" fmla="*/ 3433866 h 6857998"/>
                  <a:gd name="connsiteX103" fmla="*/ 6247937 w 6509657"/>
                  <a:gd name="connsiteY103" fmla="*/ 3569124 h 6857998"/>
                  <a:gd name="connsiteX104" fmla="*/ 6237648 w 6509657"/>
                  <a:gd name="connsiteY104" fmla="*/ 3623799 h 6857998"/>
                  <a:gd name="connsiteX105" fmla="*/ 6232886 w 6509657"/>
                  <a:gd name="connsiteY105" fmla="*/ 3675238 h 6857998"/>
                  <a:gd name="connsiteX106" fmla="*/ 6202214 w 6509657"/>
                  <a:gd name="connsiteY106" fmla="*/ 3784397 h 6857998"/>
                  <a:gd name="connsiteX107" fmla="*/ 6192116 w 6509657"/>
                  <a:gd name="connsiteY107" fmla="*/ 3828785 h 6857998"/>
                  <a:gd name="connsiteX108" fmla="*/ 6192308 w 6509657"/>
                  <a:gd name="connsiteY108" fmla="*/ 3890891 h 6857998"/>
                  <a:gd name="connsiteX109" fmla="*/ 6178210 w 6509657"/>
                  <a:gd name="connsiteY109" fmla="*/ 4003861 h 6857998"/>
                  <a:gd name="connsiteX110" fmla="*/ 6137060 w 6509657"/>
                  <a:gd name="connsiteY110" fmla="*/ 4116641 h 6857998"/>
                  <a:gd name="connsiteX111" fmla="*/ 6141062 w 6509657"/>
                  <a:gd name="connsiteY111" fmla="*/ 4164458 h 6857998"/>
                  <a:gd name="connsiteX112" fmla="*/ 6140110 w 6509657"/>
                  <a:gd name="connsiteY112" fmla="*/ 4181603 h 6857998"/>
                  <a:gd name="connsiteX113" fmla="*/ 6117439 w 6509657"/>
                  <a:gd name="connsiteY113" fmla="*/ 4335722 h 6857998"/>
                  <a:gd name="connsiteX114" fmla="*/ 6114962 w 6509657"/>
                  <a:gd name="connsiteY114" fmla="*/ 4351154 h 6857998"/>
                  <a:gd name="connsiteX115" fmla="*/ 6094769 w 6509657"/>
                  <a:gd name="connsiteY115" fmla="*/ 4423545 h 6857998"/>
                  <a:gd name="connsiteX116" fmla="*/ 6082195 w 6509657"/>
                  <a:gd name="connsiteY116" fmla="*/ 4606053 h 6857998"/>
                  <a:gd name="connsiteX117" fmla="*/ 6080672 w 6509657"/>
                  <a:gd name="connsiteY117" fmla="*/ 4617291 h 6857998"/>
                  <a:gd name="connsiteX118" fmla="*/ 6090768 w 6509657"/>
                  <a:gd name="connsiteY118" fmla="*/ 4678445 h 6857998"/>
                  <a:gd name="connsiteX119" fmla="*/ 6105056 w 6509657"/>
                  <a:gd name="connsiteY119" fmla="*/ 4708734 h 6857998"/>
                  <a:gd name="connsiteX120" fmla="*/ 6119916 w 6509657"/>
                  <a:gd name="connsiteY120" fmla="*/ 4755980 h 6857998"/>
                  <a:gd name="connsiteX121" fmla="*/ 6125441 w 6509657"/>
                  <a:gd name="connsiteY121" fmla="*/ 4803988 h 6857998"/>
                  <a:gd name="connsiteX122" fmla="*/ 6102960 w 6509657"/>
                  <a:gd name="connsiteY122" fmla="*/ 4884572 h 6857998"/>
                  <a:gd name="connsiteX123" fmla="*/ 6100674 w 6509657"/>
                  <a:gd name="connsiteY123" fmla="*/ 4913909 h 6857998"/>
                  <a:gd name="connsiteX124" fmla="*/ 6089816 w 6509657"/>
                  <a:gd name="connsiteY124" fmla="*/ 4979253 h 6857998"/>
                  <a:gd name="connsiteX125" fmla="*/ 6090577 w 6509657"/>
                  <a:gd name="connsiteY125" fmla="*/ 5036405 h 6857998"/>
                  <a:gd name="connsiteX126" fmla="*/ 6107914 w 6509657"/>
                  <a:gd name="connsiteY126" fmla="*/ 5082317 h 6857998"/>
                  <a:gd name="connsiteX127" fmla="*/ 6111342 w 6509657"/>
                  <a:gd name="connsiteY127" fmla="*/ 5148995 h 6857998"/>
                  <a:gd name="connsiteX128" fmla="*/ 6098770 w 6509657"/>
                  <a:gd name="connsiteY128" fmla="*/ 5192051 h 6857998"/>
                  <a:gd name="connsiteX129" fmla="*/ 6097056 w 6509657"/>
                  <a:gd name="connsiteY129" fmla="*/ 5200813 h 6857998"/>
                  <a:gd name="connsiteX130" fmla="*/ 6096291 w 6509657"/>
                  <a:gd name="connsiteY130" fmla="*/ 5313403 h 6857998"/>
                  <a:gd name="connsiteX131" fmla="*/ 6134203 w 6509657"/>
                  <a:gd name="connsiteY131" fmla="*/ 5453995 h 6857998"/>
                  <a:gd name="connsiteX132" fmla="*/ 6142206 w 6509657"/>
                  <a:gd name="connsiteY132" fmla="*/ 5477239 h 6857998"/>
                  <a:gd name="connsiteX133" fmla="*/ 6156112 w 6509657"/>
                  <a:gd name="connsiteY133" fmla="*/ 5590590 h 6857998"/>
                  <a:gd name="connsiteX134" fmla="*/ 6170210 w 6509657"/>
                  <a:gd name="connsiteY134" fmla="*/ 5651360 h 6857998"/>
                  <a:gd name="connsiteX135" fmla="*/ 6170972 w 6509657"/>
                  <a:gd name="connsiteY135" fmla="*/ 5695178 h 6857998"/>
                  <a:gd name="connsiteX136" fmla="*/ 6195927 w 6509657"/>
                  <a:gd name="connsiteY136" fmla="*/ 5748136 h 6857998"/>
                  <a:gd name="connsiteX137" fmla="*/ 6206787 w 6509657"/>
                  <a:gd name="connsiteY137" fmla="*/ 5765474 h 6857998"/>
                  <a:gd name="connsiteX138" fmla="*/ 6213264 w 6509657"/>
                  <a:gd name="connsiteY138" fmla="*/ 5786239 h 6857998"/>
                  <a:gd name="connsiteX139" fmla="*/ 6233839 w 6509657"/>
                  <a:gd name="connsiteY139" fmla="*/ 5880348 h 6857998"/>
                  <a:gd name="connsiteX140" fmla="*/ 6245457 w 6509657"/>
                  <a:gd name="connsiteY140" fmla="*/ 5897114 h 6857998"/>
                  <a:gd name="connsiteX141" fmla="*/ 6252699 w 6509657"/>
                  <a:gd name="connsiteY141" fmla="*/ 5908355 h 6857998"/>
                  <a:gd name="connsiteX142" fmla="*/ 6264891 w 6509657"/>
                  <a:gd name="connsiteY142" fmla="*/ 5999796 h 6857998"/>
                  <a:gd name="connsiteX143" fmla="*/ 6299372 w 6509657"/>
                  <a:gd name="connsiteY143" fmla="*/ 6056948 h 6857998"/>
                  <a:gd name="connsiteX144" fmla="*/ 6314041 w 6509657"/>
                  <a:gd name="connsiteY144" fmla="*/ 6072569 h 6857998"/>
                  <a:gd name="connsiteX145" fmla="*/ 6336139 w 6509657"/>
                  <a:gd name="connsiteY145" fmla="*/ 6127247 h 6857998"/>
                  <a:gd name="connsiteX146" fmla="*/ 6378623 w 6509657"/>
                  <a:gd name="connsiteY146" fmla="*/ 6311084 h 6857998"/>
                  <a:gd name="connsiteX147" fmla="*/ 6363571 w 6509657"/>
                  <a:gd name="connsiteY147" fmla="*/ 6363664 h 6857998"/>
                  <a:gd name="connsiteX148" fmla="*/ 6403960 w 6509657"/>
                  <a:gd name="connsiteY148" fmla="*/ 6463490 h 6857998"/>
                  <a:gd name="connsiteX149" fmla="*/ 6426820 w 6509657"/>
                  <a:gd name="connsiteY149" fmla="*/ 6550742 h 6857998"/>
                  <a:gd name="connsiteX150" fmla="*/ 6432347 w 6509657"/>
                  <a:gd name="connsiteY150" fmla="*/ 6583128 h 6857998"/>
                  <a:gd name="connsiteX151" fmla="*/ 6442443 w 6509657"/>
                  <a:gd name="connsiteY151" fmla="*/ 6685617 h 6857998"/>
                  <a:gd name="connsiteX152" fmla="*/ 6465303 w 6509657"/>
                  <a:gd name="connsiteY152" fmla="*/ 6738388 h 6857998"/>
                  <a:gd name="connsiteX153" fmla="*/ 6482807 w 6509657"/>
                  <a:gd name="connsiteY153" fmla="*/ 6796804 h 6857998"/>
                  <a:gd name="connsiteX154" fmla="*/ 6487578 w 6509657"/>
                  <a:gd name="connsiteY154" fmla="*/ 6857457 h 6857998"/>
                  <a:gd name="connsiteX155" fmla="*/ 6360339 w 6509657"/>
                  <a:gd name="connsiteY155" fmla="*/ 6857457 h 6857998"/>
                  <a:gd name="connsiteX156" fmla="*/ 6360339 w 6509657"/>
                  <a:gd name="connsiteY156" fmla="*/ 6857998 h 6857998"/>
                  <a:gd name="connsiteX157" fmla="*/ 0 w 6509657"/>
                  <a:gd name="connsiteY157" fmla="*/ 6857998 h 685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6509657" h="6857998">
                    <a:moveTo>
                      <a:pt x="5757500" y="6118149"/>
                    </a:moveTo>
                    <a:cubicBezTo>
                      <a:pt x="5764049" y="6124102"/>
                      <a:pt x="5771670" y="6129341"/>
                      <a:pt x="5778719" y="6133723"/>
                    </a:cubicBezTo>
                    <a:cubicBezTo>
                      <a:pt x="5785863" y="6138152"/>
                      <a:pt x="5791209" y="6143474"/>
                      <a:pt x="5794879" y="6149380"/>
                    </a:cubicBezTo>
                    <a:lnTo>
                      <a:pt x="5800355" y="6166562"/>
                    </a:lnTo>
                    <a:lnTo>
                      <a:pt x="5794879" y="6149379"/>
                    </a:lnTo>
                    <a:cubicBezTo>
                      <a:pt x="5791209" y="6143474"/>
                      <a:pt x="5785863" y="6138152"/>
                      <a:pt x="5778719" y="6133722"/>
                    </a:cubicBezTo>
                    <a:cubicBezTo>
                      <a:pt x="5771670" y="6129341"/>
                      <a:pt x="5764049" y="6124102"/>
                      <a:pt x="5757500" y="6118149"/>
                    </a:cubicBezTo>
                    <a:close/>
                    <a:moveTo>
                      <a:pt x="5665657" y="4941372"/>
                    </a:moveTo>
                    <a:lnTo>
                      <a:pt x="5668987" y="4950869"/>
                    </a:lnTo>
                    <a:lnTo>
                      <a:pt x="5678672" y="4991382"/>
                    </a:lnTo>
                    <a:lnTo>
                      <a:pt x="5668987" y="4950868"/>
                    </a:lnTo>
                    <a:close/>
                    <a:moveTo>
                      <a:pt x="5669596" y="4749807"/>
                    </a:moveTo>
                    <a:cubicBezTo>
                      <a:pt x="5657460" y="4762826"/>
                      <a:pt x="5656603" y="4781365"/>
                      <a:pt x="5654889" y="4799797"/>
                    </a:cubicBezTo>
                    <a:cubicBezTo>
                      <a:pt x="5656603" y="4781365"/>
                      <a:pt x="5657460" y="4762827"/>
                      <a:pt x="5669596" y="4749807"/>
                    </a:cubicBezTo>
                    <a:close/>
                    <a:moveTo>
                      <a:pt x="5687394" y="4543185"/>
                    </a:moveTo>
                    <a:cubicBezTo>
                      <a:pt x="5688372" y="4548281"/>
                      <a:pt x="5690419" y="4553662"/>
                      <a:pt x="5692800" y="4557092"/>
                    </a:cubicBezTo>
                    <a:cubicBezTo>
                      <a:pt x="5704421" y="4573618"/>
                      <a:pt x="5713208" y="4588275"/>
                      <a:pt x="5719165" y="4602021"/>
                    </a:cubicBezTo>
                    <a:cubicBezTo>
                      <a:pt x="5713208" y="4588275"/>
                      <a:pt x="5704421" y="4573618"/>
                      <a:pt x="5692800" y="4557091"/>
                    </a:cubicBezTo>
                    <a:close/>
                    <a:moveTo>
                      <a:pt x="6153612" y="2819253"/>
                    </a:moveTo>
                    <a:lnTo>
                      <a:pt x="6165256" y="2827484"/>
                    </a:lnTo>
                    <a:lnTo>
                      <a:pt x="6165258" y="2827486"/>
                    </a:lnTo>
                    <a:lnTo>
                      <a:pt x="6193761" y="2861156"/>
                    </a:lnTo>
                    <a:lnTo>
                      <a:pt x="6184107" y="2842392"/>
                    </a:lnTo>
                    <a:lnTo>
                      <a:pt x="6165258" y="2827486"/>
                    </a:lnTo>
                    <a:lnTo>
                      <a:pt x="6165256" y="2827483"/>
                    </a:lnTo>
                    <a:close/>
                    <a:moveTo>
                      <a:pt x="6083958" y="1974015"/>
                    </a:moveTo>
                    <a:lnTo>
                      <a:pt x="6077444" y="1999763"/>
                    </a:lnTo>
                    <a:cubicBezTo>
                      <a:pt x="6073635" y="2008056"/>
                      <a:pt x="6067955" y="2016020"/>
                      <a:pt x="6059716" y="2023547"/>
                    </a:cubicBezTo>
                    <a:cubicBezTo>
                      <a:pt x="6076195" y="2008497"/>
                      <a:pt x="6082433" y="1991685"/>
                      <a:pt x="6083958" y="1974015"/>
                    </a:cubicBezTo>
                    <a:close/>
                    <a:moveTo>
                      <a:pt x="6066764" y="1768838"/>
                    </a:moveTo>
                    <a:cubicBezTo>
                      <a:pt x="6062383" y="1774411"/>
                      <a:pt x="6059620" y="1779948"/>
                      <a:pt x="6058162" y="1785412"/>
                    </a:cubicBezTo>
                    <a:lnTo>
                      <a:pt x="6057382" y="1801558"/>
                    </a:lnTo>
                    <a:cubicBezTo>
                      <a:pt x="6055715" y="1790986"/>
                      <a:pt x="6058001" y="1779981"/>
                      <a:pt x="6066764" y="1768838"/>
                    </a:cubicBezTo>
                    <a:close/>
                    <a:moveTo>
                      <a:pt x="6176353" y="520953"/>
                    </a:moveTo>
                    <a:lnTo>
                      <a:pt x="6169625" y="549926"/>
                    </a:lnTo>
                    <a:lnTo>
                      <a:pt x="6163371" y="566616"/>
                    </a:lnTo>
                    <a:lnTo>
                      <a:pt x="6157421" y="581804"/>
                    </a:lnTo>
                    <a:lnTo>
                      <a:pt x="6157002" y="583595"/>
                    </a:lnTo>
                    <a:lnTo>
                      <a:pt x="6154828" y="589388"/>
                    </a:lnTo>
                    <a:cubicBezTo>
                      <a:pt x="6152427" y="597005"/>
                      <a:pt x="6150670" y="604728"/>
                      <a:pt x="6150205" y="612658"/>
                    </a:cubicBezTo>
                    <a:lnTo>
                      <a:pt x="6157002" y="583595"/>
                    </a:lnTo>
                    <a:lnTo>
                      <a:pt x="6163319" y="566754"/>
                    </a:lnTo>
                    <a:lnTo>
                      <a:pt x="6163371" y="566616"/>
                    </a:lnTo>
                    <a:lnTo>
                      <a:pt x="6169209" y="551717"/>
                    </a:lnTo>
                    <a:lnTo>
                      <a:pt x="6169625" y="549926"/>
                    </a:lnTo>
                    <a:lnTo>
                      <a:pt x="6171790" y="544146"/>
                    </a:lnTo>
                    <a:cubicBezTo>
                      <a:pt x="6174177" y="536547"/>
                      <a:pt x="6175914" y="528850"/>
                      <a:pt x="6176353" y="520953"/>
                    </a:cubicBezTo>
                    <a:close/>
                    <a:moveTo>
                      <a:pt x="6125250" y="268794"/>
                    </a:moveTo>
                    <a:cubicBezTo>
                      <a:pt x="6122725" y="279176"/>
                      <a:pt x="6121022" y="289296"/>
                      <a:pt x="6120374" y="299164"/>
                    </a:cubicBezTo>
                    <a:cubicBezTo>
                      <a:pt x="6119725" y="309031"/>
                      <a:pt x="6120130" y="318646"/>
                      <a:pt x="6121819" y="328017"/>
                    </a:cubicBezTo>
                    <a:close/>
                    <a:moveTo>
                      <a:pt x="0" y="0"/>
                    </a:moveTo>
                    <a:lnTo>
                      <a:pt x="6442666" y="0"/>
                    </a:lnTo>
                    <a:lnTo>
                      <a:pt x="6438451" y="24480"/>
                    </a:lnTo>
                    <a:cubicBezTo>
                      <a:pt x="6435966" y="32636"/>
                      <a:pt x="6432204" y="40471"/>
                      <a:pt x="6426440" y="47806"/>
                    </a:cubicBezTo>
                    <a:cubicBezTo>
                      <a:pt x="6411580" y="66857"/>
                      <a:pt x="6415009" y="85336"/>
                      <a:pt x="6417296" y="105718"/>
                    </a:cubicBezTo>
                    <a:cubicBezTo>
                      <a:pt x="6419010" y="121150"/>
                      <a:pt x="6418439" y="136963"/>
                      <a:pt x="6418631" y="152584"/>
                    </a:cubicBezTo>
                    <a:cubicBezTo>
                      <a:pt x="6419200" y="180017"/>
                      <a:pt x="6419391" y="207450"/>
                      <a:pt x="6420344" y="234883"/>
                    </a:cubicBezTo>
                    <a:cubicBezTo>
                      <a:pt x="6420724" y="243648"/>
                      <a:pt x="6425489" y="252600"/>
                      <a:pt x="6424727" y="261173"/>
                    </a:cubicBezTo>
                    <a:cubicBezTo>
                      <a:pt x="6421106" y="300800"/>
                      <a:pt x="6415391" y="340425"/>
                      <a:pt x="6412152" y="380050"/>
                    </a:cubicBezTo>
                    <a:cubicBezTo>
                      <a:pt x="6410248" y="402529"/>
                      <a:pt x="6413865" y="425581"/>
                      <a:pt x="6411200" y="447870"/>
                    </a:cubicBezTo>
                    <a:cubicBezTo>
                      <a:pt x="6408152" y="473587"/>
                      <a:pt x="6400342" y="498733"/>
                      <a:pt x="6395577" y="524262"/>
                    </a:cubicBezTo>
                    <a:cubicBezTo>
                      <a:pt x="6394245" y="531310"/>
                      <a:pt x="6395960" y="539121"/>
                      <a:pt x="6396339" y="546552"/>
                    </a:cubicBezTo>
                    <a:cubicBezTo>
                      <a:pt x="6396721" y="554933"/>
                      <a:pt x="6397483" y="563125"/>
                      <a:pt x="6397674" y="571508"/>
                    </a:cubicBezTo>
                    <a:cubicBezTo>
                      <a:pt x="6398056" y="597037"/>
                      <a:pt x="6397483" y="622564"/>
                      <a:pt x="6398818" y="648092"/>
                    </a:cubicBezTo>
                    <a:cubicBezTo>
                      <a:pt x="6399579" y="663713"/>
                      <a:pt x="6407389" y="680096"/>
                      <a:pt x="6404531" y="694576"/>
                    </a:cubicBezTo>
                    <a:cubicBezTo>
                      <a:pt x="6399008" y="724104"/>
                      <a:pt x="6411390" y="753633"/>
                      <a:pt x="6401104" y="783158"/>
                    </a:cubicBezTo>
                    <a:cubicBezTo>
                      <a:pt x="6398056" y="792306"/>
                      <a:pt x="6405676" y="804877"/>
                      <a:pt x="6406056" y="815929"/>
                    </a:cubicBezTo>
                    <a:cubicBezTo>
                      <a:pt x="6407008" y="843552"/>
                      <a:pt x="6406818" y="871173"/>
                      <a:pt x="6406628" y="898797"/>
                    </a:cubicBezTo>
                    <a:cubicBezTo>
                      <a:pt x="6406438" y="923562"/>
                      <a:pt x="6409104" y="949281"/>
                      <a:pt x="6403770" y="973095"/>
                    </a:cubicBezTo>
                    <a:cubicBezTo>
                      <a:pt x="6398056" y="998052"/>
                      <a:pt x="6398818" y="1020529"/>
                      <a:pt x="6405294" y="1044725"/>
                    </a:cubicBezTo>
                    <a:cubicBezTo>
                      <a:pt x="6409676" y="1061298"/>
                      <a:pt x="6410248" y="1078826"/>
                      <a:pt x="6411580" y="1095972"/>
                    </a:cubicBezTo>
                    <a:cubicBezTo>
                      <a:pt x="6413104" y="1114449"/>
                      <a:pt x="6409104" y="1134834"/>
                      <a:pt x="6415391" y="1151600"/>
                    </a:cubicBezTo>
                    <a:cubicBezTo>
                      <a:pt x="6434060" y="1201512"/>
                      <a:pt x="6438060" y="1252757"/>
                      <a:pt x="6438060" y="1304955"/>
                    </a:cubicBezTo>
                    <a:cubicBezTo>
                      <a:pt x="6438060" y="1314483"/>
                      <a:pt x="6435395" y="1324198"/>
                      <a:pt x="6432537" y="1333341"/>
                    </a:cubicBezTo>
                    <a:cubicBezTo>
                      <a:pt x="6415391" y="1386684"/>
                      <a:pt x="6416914" y="1440216"/>
                      <a:pt x="6427393" y="1494509"/>
                    </a:cubicBezTo>
                    <a:cubicBezTo>
                      <a:pt x="6429679" y="1505751"/>
                      <a:pt x="6430060" y="1518324"/>
                      <a:pt x="6427775" y="1529563"/>
                    </a:cubicBezTo>
                    <a:cubicBezTo>
                      <a:pt x="6421106" y="1561189"/>
                      <a:pt x="6410056" y="1591859"/>
                      <a:pt x="6405294" y="1623675"/>
                    </a:cubicBezTo>
                    <a:cubicBezTo>
                      <a:pt x="6397483" y="1676253"/>
                      <a:pt x="6423771" y="1721785"/>
                      <a:pt x="6440919" y="1768838"/>
                    </a:cubicBezTo>
                    <a:cubicBezTo>
                      <a:pt x="6457112" y="1813610"/>
                      <a:pt x="6493689" y="1851709"/>
                      <a:pt x="6485496" y="1904673"/>
                    </a:cubicBezTo>
                    <a:cubicBezTo>
                      <a:pt x="6484735" y="1910004"/>
                      <a:pt x="6489878" y="1915912"/>
                      <a:pt x="6491212" y="1921817"/>
                    </a:cubicBezTo>
                    <a:cubicBezTo>
                      <a:pt x="6494833" y="1938009"/>
                      <a:pt x="6499211" y="1954202"/>
                      <a:pt x="6500928" y="1970586"/>
                    </a:cubicBezTo>
                    <a:cubicBezTo>
                      <a:pt x="6503215" y="1990589"/>
                      <a:pt x="6502454" y="2010974"/>
                      <a:pt x="6504358" y="2030977"/>
                    </a:cubicBezTo>
                    <a:cubicBezTo>
                      <a:pt x="6505501" y="2043835"/>
                      <a:pt x="6507596" y="2056600"/>
                      <a:pt x="6509406" y="2069340"/>
                    </a:cubicBezTo>
                    <a:lnTo>
                      <a:pt x="6509657" y="2072225"/>
                    </a:lnTo>
                    <a:lnTo>
                      <a:pt x="6509657" y="2131532"/>
                    </a:lnTo>
                    <a:lnTo>
                      <a:pt x="6508786" y="2138304"/>
                    </a:lnTo>
                    <a:cubicBezTo>
                      <a:pt x="6506595" y="2148519"/>
                      <a:pt x="6503977" y="2158712"/>
                      <a:pt x="6502262" y="2168903"/>
                    </a:cubicBezTo>
                    <a:cubicBezTo>
                      <a:pt x="6497499" y="2197670"/>
                      <a:pt x="6498833" y="2229296"/>
                      <a:pt x="6486640" y="2254633"/>
                    </a:cubicBezTo>
                    <a:cubicBezTo>
                      <a:pt x="6473686" y="2281683"/>
                      <a:pt x="6467780" y="2307402"/>
                      <a:pt x="6471780" y="2335405"/>
                    </a:cubicBezTo>
                    <a:cubicBezTo>
                      <a:pt x="6473114" y="2344741"/>
                      <a:pt x="6481116" y="2356744"/>
                      <a:pt x="6489306" y="2360933"/>
                    </a:cubicBezTo>
                    <a:cubicBezTo>
                      <a:pt x="6507595" y="2370270"/>
                      <a:pt x="6510835" y="2383032"/>
                      <a:pt x="6504547" y="2400369"/>
                    </a:cubicBezTo>
                    <a:cubicBezTo>
                      <a:pt x="6499211" y="2415420"/>
                      <a:pt x="6496546" y="2433897"/>
                      <a:pt x="6486258" y="2444184"/>
                    </a:cubicBezTo>
                    <a:cubicBezTo>
                      <a:pt x="6457112" y="2473333"/>
                      <a:pt x="6456160" y="2510483"/>
                      <a:pt x="6448350" y="2546678"/>
                    </a:cubicBezTo>
                    <a:cubicBezTo>
                      <a:pt x="6443585" y="2568774"/>
                      <a:pt x="6443395" y="2589352"/>
                      <a:pt x="6446633" y="2611450"/>
                    </a:cubicBezTo>
                    <a:cubicBezTo>
                      <a:pt x="6453872" y="2659455"/>
                      <a:pt x="6443585" y="2706131"/>
                      <a:pt x="6430441" y="2752235"/>
                    </a:cubicBezTo>
                    <a:cubicBezTo>
                      <a:pt x="6421679" y="2782716"/>
                      <a:pt x="6416344" y="2813958"/>
                      <a:pt x="6407389" y="2844248"/>
                    </a:cubicBezTo>
                    <a:cubicBezTo>
                      <a:pt x="6400531" y="2866918"/>
                      <a:pt x="6392339" y="2889587"/>
                      <a:pt x="6381291" y="2910353"/>
                    </a:cubicBezTo>
                    <a:cubicBezTo>
                      <a:pt x="6365097" y="2940455"/>
                      <a:pt x="6340712" y="2966742"/>
                      <a:pt x="6347189" y="3005035"/>
                    </a:cubicBezTo>
                    <a:cubicBezTo>
                      <a:pt x="6352904" y="3038756"/>
                      <a:pt x="6340904" y="3069235"/>
                      <a:pt x="6329473" y="3100099"/>
                    </a:cubicBezTo>
                    <a:cubicBezTo>
                      <a:pt x="6321091" y="3122770"/>
                      <a:pt x="6312516" y="3145436"/>
                      <a:pt x="6307182" y="3168870"/>
                    </a:cubicBezTo>
                    <a:cubicBezTo>
                      <a:pt x="6300896" y="3196686"/>
                      <a:pt x="6303564" y="3228119"/>
                      <a:pt x="6291942" y="3252885"/>
                    </a:cubicBezTo>
                    <a:cubicBezTo>
                      <a:pt x="6279750" y="3278795"/>
                      <a:pt x="6287942" y="3300319"/>
                      <a:pt x="6291371" y="3323372"/>
                    </a:cubicBezTo>
                    <a:cubicBezTo>
                      <a:pt x="6296706" y="3360139"/>
                      <a:pt x="6306612" y="3396719"/>
                      <a:pt x="6294039" y="3433866"/>
                    </a:cubicBezTo>
                    <a:cubicBezTo>
                      <a:pt x="6278798" y="3479015"/>
                      <a:pt x="6262414" y="3523785"/>
                      <a:pt x="6247937" y="3569124"/>
                    </a:cubicBezTo>
                    <a:cubicBezTo>
                      <a:pt x="6242410" y="3586653"/>
                      <a:pt x="6240124" y="3605509"/>
                      <a:pt x="6237648" y="3623799"/>
                    </a:cubicBezTo>
                    <a:cubicBezTo>
                      <a:pt x="6235551" y="3641134"/>
                      <a:pt x="6240887" y="3661899"/>
                      <a:pt x="6232886" y="3675238"/>
                    </a:cubicBezTo>
                    <a:cubicBezTo>
                      <a:pt x="6212312" y="3709529"/>
                      <a:pt x="6202214" y="3744770"/>
                      <a:pt x="6202214" y="3784397"/>
                    </a:cubicBezTo>
                    <a:cubicBezTo>
                      <a:pt x="6202214" y="3799258"/>
                      <a:pt x="6193641" y="3813737"/>
                      <a:pt x="6192116" y="3828785"/>
                    </a:cubicBezTo>
                    <a:cubicBezTo>
                      <a:pt x="6190212" y="3849362"/>
                      <a:pt x="6185068" y="3872985"/>
                      <a:pt x="6192308" y="3890891"/>
                    </a:cubicBezTo>
                    <a:cubicBezTo>
                      <a:pt x="6209454" y="3932993"/>
                      <a:pt x="6195163" y="3967091"/>
                      <a:pt x="6178210" y="4003861"/>
                    </a:cubicBezTo>
                    <a:cubicBezTo>
                      <a:pt x="6161446" y="4040058"/>
                      <a:pt x="6148111" y="4078159"/>
                      <a:pt x="6137060" y="4116641"/>
                    </a:cubicBezTo>
                    <a:cubicBezTo>
                      <a:pt x="6133060" y="4131119"/>
                      <a:pt x="6139729" y="4148453"/>
                      <a:pt x="6141062" y="4164458"/>
                    </a:cubicBezTo>
                    <a:cubicBezTo>
                      <a:pt x="6141443" y="4170174"/>
                      <a:pt x="6142014" y="4176461"/>
                      <a:pt x="6140110" y="4181603"/>
                    </a:cubicBezTo>
                    <a:cubicBezTo>
                      <a:pt x="6121819" y="4231324"/>
                      <a:pt x="6107914" y="4281810"/>
                      <a:pt x="6117439" y="4335722"/>
                    </a:cubicBezTo>
                    <a:cubicBezTo>
                      <a:pt x="6118392" y="4340674"/>
                      <a:pt x="6116295" y="4346201"/>
                      <a:pt x="6114962" y="4351154"/>
                    </a:cubicBezTo>
                    <a:cubicBezTo>
                      <a:pt x="6108104" y="4375349"/>
                      <a:pt x="6097246" y="4398972"/>
                      <a:pt x="6094769" y="4423545"/>
                    </a:cubicBezTo>
                    <a:cubicBezTo>
                      <a:pt x="6088673" y="4484127"/>
                      <a:pt x="6086195" y="4545086"/>
                      <a:pt x="6082195" y="4606053"/>
                    </a:cubicBezTo>
                    <a:cubicBezTo>
                      <a:pt x="6082006" y="4609863"/>
                      <a:pt x="6082006" y="4613864"/>
                      <a:pt x="6080672" y="4617291"/>
                    </a:cubicBezTo>
                    <a:cubicBezTo>
                      <a:pt x="6072479" y="4639772"/>
                      <a:pt x="6075148" y="4659393"/>
                      <a:pt x="6090768" y="4678445"/>
                    </a:cubicBezTo>
                    <a:cubicBezTo>
                      <a:pt x="6097626" y="4686828"/>
                      <a:pt x="6101246" y="4698258"/>
                      <a:pt x="6105056" y="4708734"/>
                    </a:cubicBezTo>
                    <a:cubicBezTo>
                      <a:pt x="6110772" y="4724167"/>
                      <a:pt x="6116295" y="4739978"/>
                      <a:pt x="6119916" y="4755980"/>
                    </a:cubicBezTo>
                    <a:cubicBezTo>
                      <a:pt x="6123345" y="4771793"/>
                      <a:pt x="6128106" y="4788747"/>
                      <a:pt x="6125441" y="4803988"/>
                    </a:cubicBezTo>
                    <a:cubicBezTo>
                      <a:pt x="6120679" y="4831420"/>
                      <a:pt x="6110010" y="4857522"/>
                      <a:pt x="6102960" y="4884572"/>
                    </a:cubicBezTo>
                    <a:cubicBezTo>
                      <a:pt x="6100482" y="4893907"/>
                      <a:pt x="6100866" y="4904195"/>
                      <a:pt x="6100674" y="4913909"/>
                    </a:cubicBezTo>
                    <a:cubicBezTo>
                      <a:pt x="6100104" y="4936201"/>
                      <a:pt x="6105628" y="4959061"/>
                      <a:pt x="6089816" y="4979253"/>
                    </a:cubicBezTo>
                    <a:cubicBezTo>
                      <a:pt x="6074956" y="4997922"/>
                      <a:pt x="6079337" y="5016785"/>
                      <a:pt x="6090577" y="5036405"/>
                    </a:cubicBezTo>
                    <a:cubicBezTo>
                      <a:pt x="6098579" y="5050504"/>
                      <a:pt x="6104866" y="5066505"/>
                      <a:pt x="6107914" y="5082317"/>
                    </a:cubicBezTo>
                    <a:cubicBezTo>
                      <a:pt x="6112104" y="5104036"/>
                      <a:pt x="6113820" y="5125562"/>
                      <a:pt x="6111342" y="5148995"/>
                    </a:cubicBezTo>
                    <a:cubicBezTo>
                      <a:pt x="6109628" y="5165570"/>
                      <a:pt x="6108866" y="5179097"/>
                      <a:pt x="6098770" y="5192051"/>
                    </a:cubicBezTo>
                    <a:cubicBezTo>
                      <a:pt x="6097246" y="5194145"/>
                      <a:pt x="6096864" y="5197955"/>
                      <a:pt x="6097056" y="5200813"/>
                    </a:cubicBezTo>
                    <a:cubicBezTo>
                      <a:pt x="6100294" y="5238343"/>
                      <a:pt x="6098579" y="5275491"/>
                      <a:pt x="6096291" y="5313403"/>
                    </a:cubicBezTo>
                    <a:cubicBezTo>
                      <a:pt x="6093247" y="5361598"/>
                      <a:pt x="6102198" y="5412276"/>
                      <a:pt x="6134203" y="5453995"/>
                    </a:cubicBezTo>
                    <a:cubicBezTo>
                      <a:pt x="6138967" y="5460092"/>
                      <a:pt x="6141062" y="5469236"/>
                      <a:pt x="6142206" y="5477239"/>
                    </a:cubicBezTo>
                    <a:cubicBezTo>
                      <a:pt x="6147158" y="5514957"/>
                      <a:pt x="6150587" y="5552869"/>
                      <a:pt x="6156112" y="5590590"/>
                    </a:cubicBezTo>
                    <a:cubicBezTo>
                      <a:pt x="6159160" y="5611164"/>
                      <a:pt x="6161827" y="5632691"/>
                      <a:pt x="6170210" y="5651360"/>
                    </a:cubicBezTo>
                    <a:cubicBezTo>
                      <a:pt x="6178400" y="5669647"/>
                      <a:pt x="6188116" y="5684320"/>
                      <a:pt x="6170972" y="5695178"/>
                    </a:cubicBezTo>
                    <a:cubicBezTo>
                      <a:pt x="6180116" y="5714607"/>
                      <a:pt x="6187737" y="5731564"/>
                      <a:pt x="6195927" y="5748136"/>
                    </a:cubicBezTo>
                    <a:cubicBezTo>
                      <a:pt x="6198974" y="5754234"/>
                      <a:pt x="6203929" y="5759378"/>
                      <a:pt x="6206787" y="5765474"/>
                    </a:cubicBezTo>
                    <a:cubicBezTo>
                      <a:pt x="6209834" y="5771953"/>
                      <a:pt x="6211739" y="5779191"/>
                      <a:pt x="6213264" y="5786239"/>
                    </a:cubicBezTo>
                    <a:cubicBezTo>
                      <a:pt x="6220122" y="5817674"/>
                      <a:pt x="6226408" y="5849107"/>
                      <a:pt x="6233839" y="5880348"/>
                    </a:cubicBezTo>
                    <a:cubicBezTo>
                      <a:pt x="6235362" y="5886447"/>
                      <a:pt x="6241458" y="5891590"/>
                      <a:pt x="6245457" y="5897114"/>
                    </a:cubicBezTo>
                    <a:cubicBezTo>
                      <a:pt x="6248126" y="5900735"/>
                      <a:pt x="6252127" y="5904353"/>
                      <a:pt x="6252699" y="5908355"/>
                    </a:cubicBezTo>
                    <a:cubicBezTo>
                      <a:pt x="6257271" y="5938836"/>
                      <a:pt x="6262606" y="5969124"/>
                      <a:pt x="6264891" y="5999796"/>
                    </a:cubicBezTo>
                    <a:cubicBezTo>
                      <a:pt x="6266794" y="6025515"/>
                      <a:pt x="6266225" y="6050282"/>
                      <a:pt x="6299372" y="6056948"/>
                    </a:cubicBezTo>
                    <a:cubicBezTo>
                      <a:pt x="6305088" y="6058092"/>
                      <a:pt x="6311185" y="6066284"/>
                      <a:pt x="6314041" y="6072569"/>
                    </a:cubicBezTo>
                    <a:cubicBezTo>
                      <a:pt x="6322233" y="6090477"/>
                      <a:pt x="6327758" y="6109530"/>
                      <a:pt x="6336139" y="6127247"/>
                    </a:cubicBezTo>
                    <a:cubicBezTo>
                      <a:pt x="6364144" y="6185351"/>
                      <a:pt x="6381862" y="6246121"/>
                      <a:pt x="6378623" y="6311084"/>
                    </a:cubicBezTo>
                    <a:cubicBezTo>
                      <a:pt x="6377671" y="6331277"/>
                      <a:pt x="6367382" y="6350899"/>
                      <a:pt x="6363571" y="6363664"/>
                    </a:cubicBezTo>
                    <a:cubicBezTo>
                      <a:pt x="6378623" y="6400429"/>
                      <a:pt x="6393101" y="6431292"/>
                      <a:pt x="6403960" y="6463490"/>
                    </a:cubicBezTo>
                    <a:cubicBezTo>
                      <a:pt x="6413676" y="6491874"/>
                      <a:pt x="6419772" y="6521593"/>
                      <a:pt x="6426820" y="6550742"/>
                    </a:cubicBezTo>
                    <a:cubicBezTo>
                      <a:pt x="6429489" y="6561411"/>
                      <a:pt x="6431012" y="6572269"/>
                      <a:pt x="6432347" y="6583128"/>
                    </a:cubicBezTo>
                    <a:cubicBezTo>
                      <a:pt x="6436537" y="6617036"/>
                      <a:pt x="6426440" y="6652472"/>
                      <a:pt x="6442443" y="6685617"/>
                    </a:cubicBezTo>
                    <a:cubicBezTo>
                      <a:pt x="6450825" y="6702955"/>
                      <a:pt x="6460921" y="6720103"/>
                      <a:pt x="6465303" y="6738388"/>
                    </a:cubicBezTo>
                    <a:cubicBezTo>
                      <a:pt x="6470066" y="6758011"/>
                      <a:pt x="6477496" y="6777207"/>
                      <a:pt x="6482807" y="6796804"/>
                    </a:cubicBezTo>
                    <a:lnTo>
                      <a:pt x="6487578" y="6857457"/>
                    </a:lnTo>
                    <a:lnTo>
                      <a:pt x="6360339" y="6857457"/>
                    </a:lnTo>
                    <a:lnTo>
                      <a:pt x="6360339" y="6857998"/>
                    </a:lnTo>
                    <a:lnTo>
                      <a:pt x="0" y="6857998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28038CF-635C-47B0-AD1A-45C825434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632356" y="0"/>
              <a:ext cx="874718" cy="6857455"/>
              <a:chOff x="5632356" y="0"/>
              <a:chExt cx="874718" cy="6857455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3A20C87C-ECA0-4812-8A87-05BC76504A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 flipH="1">
                <a:off x="2640986" y="2991370"/>
                <a:ext cx="6857455" cy="874716"/>
              </a:xfrm>
              <a:custGeom>
                <a:avLst/>
                <a:gdLst>
                  <a:gd name="connsiteX0" fmla="*/ 6857455 w 6857455"/>
                  <a:gd name="connsiteY0" fmla="*/ 804643 h 874716"/>
                  <a:gd name="connsiteX1" fmla="*/ 6857455 w 6857455"/>
                  <a:gd name="connsiteY1" fmla="*/ 562246 h 874716"/>
                  <a:gd name="connsiteX2" fmla="*/ 6829178 w 6857455"/>
                  <a:gd name="connsiteY2" fmla="*/ 551284 h 874716"/>
                  <a:gd name="connsiteX3" fmla="*/ 6766024 w 6857455"/>
                  <a:gd name="connsiteY3" fmla="*/ 500372 h 874716"/>
                  <a:gd name="connsiteX4" fmla="*/ 6734971 w 6857455"/>
                  <a:gd name="connsiteY4" fmla="*/ 500944 h 874716"/>
                  <a:gd name="connsiteX5" fmla="*/ 6683915 w 6857455"/>
                  <a:gd name="connsiteY5" fmla="*/ 507040 h 874716"/>
                  <a:gd name="connsiteX6" fmla="*/ 6628860 w 6857455"/>
                  <a:gd name="connsiteY6" fmla="*/ 495418 h 874716"/>
                  <a:gd name="connsiteX7" fmla="*/ 6588662 w 6857455"/>
                  <a:gd name="connsiteY7" fmla="*/ 487227 h 874716"/>
                  <a:gd name="connsiteX8" fmla="*/ 6476074 w 6857455"/>
                  <a:gd name="connsiteY8" fmla="*/ 511230 h 874716"/>
                  <a:gd name="connsiteX9" fmla="*/ 6382345 w 6857455"/>
                  <a:gd name="connsiteY9" fmla="*/ 534853 h 874716"/>
                  <a:gd name="connsiteX10" fmla="*/ 6369391 w 6857455"/>
                  <a:gd name="connsiteY10" fmla="*/ 531615 h 874716"/>
                  <a:gd name="connsiteX11" fmla="*/ 6244799 w 6857455"/>
                  <a:gd name="connsiteY11" fmla="*/ 512182 h 874716"/>
                  <a:gd name="connsiteX12" fmla="*/ 6190315 w 6857455"/>
                  <a:gd name="connsiteY12" fmla="*/ 485703 h 874716"/>
                  <a:gd name="connsiteX13" fmla="*/ 6115446 w 6857455"/>
                  <a:gd name="connsiteY13" fmla="*/ 462270 h 874716"/>
                  <a:gd name="connsiteX14" fmla="*/ 6032194 w 6857455"/>
                  <a:gd name="connsiteY14" fmla="*/ 434266 h 874716"/>
                  <a:gd name="connsiteX15" fmla="*/ 5971042 w 6857455"/>
                  <a:gd name="connsiteY15" fmla="*/ 420738 h 874716"/>
                  <a:gd name="connsiteX16" fmla="*/ 5880933 w 6857455"/>
                  <a:gd name="connsiteY16" fmla="*/ 430646 h 874716"/>
                  <a:gd name="connsiteX17" fmla="*/ 5862452 w 6857455"/>
                  <a:gd name="connsiteY17" fmla="*/ 438648 h 874716"/>
                  <a:gd name="connsiteX18" fmla="*/ 5685283 w 6857455"/>
                  <a:gd name="connsiteY18" fmla="*/ 498658 h 874716"/>
                  <a:gd name="connsiteX19" fmla="*/ 5567169 w 6857455"/>
                  <a:gd name="connsiteY19" fmla="*/ 499420 h 874716"/>
                  <a:gd name="connsiteX20" fmla="*/ 5527923 w 6857455"/>
                  <a:gd name="connsiteY20" fmla="*/ 490466 h 874716"/>
                  <a:gd name="connsiteX21" fmla="*/ 5456292 w 6857455"/>
                  <a:gd name="connsiteY21" fmla="*/ 450650 h 874716"/>
                  <a:gd name="connsiteX22" fmla="*/ 5424670 w 6857455"/>
                  <a:gd name="connsiteY22" fmla="*/ 444934 h 874716"/>
                  <a:gd name="connsiteX23" fmla="*/ 5368662 w 6857455"/>
                  <a:gd name="connsiteY23" fmla="*/ 441124 h 874716"/>
                  <a:gd name="connsiteX24" fmla="*/ 5247118 w 6857455"/>
                  <a:gd name="connsiteY24" fmla="*/ 444934 h 874716"/>
                  <a:gd name="connsiteX25" fmla="*/ 5088617 w 6857455"/>
                  <a:gd name="connsiteY25" fmla="*/ 428742 h 874716"/>
                  <a:gd name="connsiteX26" fmla="*/ 5025750 w 6857455"/>
                  <a:gd name="connsiteY26" fmla="*/ 433694 h 874716"/>
                  <a:gd name="connsiteX27" fmla="*/ 4957930 w 6857455"/>
                  <a:gd name="connsiteY27" fmla="*/ 442268 h 874716"/>
                  <a:gd name="connsiteX28" fmla="*/ 4938116 w 6857455"/>
                  <a:gd name="connsiteY28" fmla="*/ 441886 h 874716"/>
                  <a:gd name="connsiteX29" fmla="*/ 4833910 w 6857455"/>
                  <a:gd name="connsiteY29" fmla="*/ 421693 h 874716"/>
                  <a:gd name="connsiteX30" fmla="*/ 4810095 w 6857455"/>
                  <a:gd name="connsiteY30" fmla="*/ 408167 h 874716"/>
                  <a:gd name="connsiteX31" fmla="*/ 4747991 w 6857455"/>
                  <a:gd name="connsiteY31" fmla="*/ 413691 h 874716"/>
                  <a:gd name="connsiteX32" fmla="*/ 4692745 w 6857455"/>
                  <a:gd name="connsiteY32" fmla="*/ 435790 h 874716"/>
                  <a:gd name="connsiteX33" fmla="*/ 4375933 w 6857455"/>
                  <a:gd name="connsiteY33" fmla="*/ 483417 h 874716"/>
                  <a:gd name="connsiteX34" fmla="*/ 4185426 w 6857455"/>
                  <a:gd name="connsiteY34" fmla="*/ 484179 h 874716"/>
                  <a:gd name="connsiteX35" fmla="*/ 4052072 w 6857455"/>
                  <a:gd name="connsiteY35" fmla="*/ 505134 h 874716"/>
                  <a:gd name="connsiteX36" fmla="*/ 4029973 w 6857455"/>
                  <a:gd name="connsiteY36" fmla="*/ 527233 h 874716"/>
                  <a:gd name="connsiteX37" fmla="*/ 3948626 w 6857455"/>
                  <a:gd name="connsiteY37" fmla="*/ 550666 h 874716"/>
                  <a:gd name="connsiteX38" fmla="*/ 3871280 w 6857455"/>
                  <a:gd name="connsiteY38" fmla="*/ 502275 h 874716"/>
                  <a:gd name="connsiteX39" fmla="*/ 3774312 w 6857455"/>
                  <a:gd name="connsiteY39" fmla="*/ 429122 h 874716"/>
                  <a:gd name="connsiteX40" fmla="*/ 3721543 w 6857455"/>
                  <a:gd name="connsiteY40" fmla="*/ 428552 h 874716"/>
                  <a:gd name="connsiteX41" fmla="*/ 3612763 w 6857455"/>
                  <a:gd name="connsiteY41" fmla="*/ 414263 h 874716"/>
                  <a:gd name="connsiteX42" fmla="*/ 3537323 w 6857455"/>
                  <a:gd name="connsiteY42" fmla="*/ 389878 h 874716"/>
                  <a:gd name="connsiteX43" fmla="*/ 3431593 w 6857455"/>
                  <a:gd name="connsiteY43" fmla="*/ 360921 h 874716"/>
                  <a:gd name="connsiteX44" fmla="*/ 3392158 w 6857455"/>
                  <a:gd name="connsiteY44" fmla="*/ 345681 h 874716"/>
                  <a:gd name="connsiteX45" fmla="*/ 3297856 w 6857455"/>
                  <a:gd name="connsiteY45" fmla="*/ 323010 h 874716"/>
                  <a:gd name="connsiteX46" fmla="*/ 3219748 w 6857455"/>
                  <a:gd name="connsiteY46" fmla="*/ 308151 h 874716"/>
                  <a:gd name="connsiteX47" fmla="*/ 3156692 w 6857455"/>
                  <a:gd name="connsiteY47" fmla="*/ 261668 h 874716"/>
                  <a:gd name="connsiteX48" fmla="*/ 3136497 w 6857455"/>
                  <a:gd name="connsiteY48" fmla="*/ 237663 h 874716"/>
                  <a:gd name="connsiteX49" fmla="*/ 3119733 w 6857455"/>
                  <a:gd name="connsiteY49" fmla="*/ 222233 h 874716"/>
                  <a:gd name="connsiteX50" fmla="*/ 3045436 w 6857455"/>
                  <a:gd name="connsiteY50" fmla="*/ 131742 h 874716"/>
                  <a:gd name="connsiteX51" fmla="*/ 3037054 w 6857455"/>
                  <a:gd name="connsiteY51" fmla="*/ 124121 h 874716"/>
                  <a:gd name="connsiteX52" fmla="*/ 2936466 w 6857455"/>
                  <a:gd name="connsiteY52" fmla="*/ 82400 h 874716"/>
                  <a:gd name="connsiteX53" fmla="*/ 2901031 w 6857455"/>
                  <a:gd name="connsiteY53" fmla="*/ 59731 h 874716"/>
                  <a:gd name="connsiteX54" fmla="*/ 2828259 w 6857455"/>
                  <a:gd name="connsiteY54" fmla="*/ 3149 h 874716"/>
                  <a:gd name="connsiteX55" fmla="*/ 2799492 w 6857455"/>
                  <a:gd name="connsiteY55" fmla="*/ 1245 h 874716"/>
                  <a:gd name="connsiteX56" fmla="*/ 2693570 w 6857455"/>
                  <a:gd name="connsiteY56" fmla="*/ 35154 h 874716"/>
                  <a:gd name="connsiteX57" fmla="*/ 2639847 w 6857455"/>
                  <a:gd name="connsiteY57" fmla="*/ 73448 h 874716"/>
                  <a:gd name="connsiteX58" fmla="*/ 2621178 w 6857455"/>
                  <a:gd name="connsiteY58" fmla="*/ 88688 h 874716"/>
                  <a:gd name="connsiteX59" fmla="*/ 2489348 w 6857455"/>
                  <a:gd name="connsiteY59" fmla="*/ 72304 h 874716"/>
                  <a:gd name="connsiteX60" fmla="*/ 2452580 w 6857455"/>
                  <a:gd name="connsiteY60" fmla="*/ 68683 h 874716"/>
                  <a:gd name="connsiteX61" fmla="*/ 2326464 w 6857455"/>
                  <a:gd name="connsiteY61" fmla="*/ 50395 h 874716"/>
                  <a:gd name="connsiteX62" fmla="*/ 2300365 w 6857455"/>
                  <a:gd name="connsiteY62" fmla="*/ 54777 h 874716"/>
                  <a:gd name="connsiteX63" fmla="*/ 2130434 w 6857455"/>
                  <a:gd name="connsiteY63" fmla="*/ 58397 h 874716"/>
                  <a:gd name="connsiteX64" fmla="*/ 2118621 w 6857455"/>
                  <a:gd name="connsiteY64" fmla="*/ 47919 h 874716"/>
                  <a:gd name="connsiteX65" fmla="*/ 2057659 w 6857455"/>
                  <a:gd name="connsiteY65" fmla="*/ 16866 h 874716"/>
                  <a:gd name="connsiteX66" fmla="*/ 1976314 w 6857455"/>
                  <a:gd name="connsiteY66" fmla="*/ 8865 h 874716"/>
                  <a:gd name="connsiteX67" fmla="*/ 1961454 w 6857455"/>
                  <a:gd name="connsiteY67" fmla="*/ 11724 h 874716"/>
                  <a:gd name="connsiteX68" fmla="*/ 1906588 w 6857455"/>
                  <a:gd name="connsiteY68" fmla="*/ 30964 h 874716"/>
                  <a:gd name="connsiteX69" fmla="*/ 1783330 w 6857455"/>
                  <a:gd name="connsiteY69" fmla="*/ 48871 h 874716"/>
                  <a:gd name="connsiteX70" fmla="*/ 1759327 w 6857455"/>
                  <a:gd name="connsiteY70" fmla="*/ 55349 h 874716"/>
                  <a:gd name="connsiteX71" fmla="*/ 1716082 w 6857455"/>
                  <a:gd name="connsiteY71" fmla="*/ 65445 h 874716"/>
                  <a:gd name="connsiteX72" fmla="*/ 1598920 w 6857455"/>
                  <a:gd name="connsiteY72" fmla="*/ 72114 h 874716"/>
                  <a:gd name="connsiteX73" fmla="*/ 1542150 w 6857455"/>
                  <a:gd name="connsiteY73" fmla="*/ 62207 h 874716"/>
                  <a:gd name="connsiteX74" fmla="*/ 1516813 w 6857455"/>
                  <a:gd name="connsiteY74" fmla="*/ 62779 h 874716"/>
                  <a:gd name="connsiteX75" fmla="*/ 1432228 w 6857455"/>
                  <a:gd name="connsiteY75" fmla="*/ 88116 h 874716"/>
                  <a:gd name="connsiteX76" fmla="*/ 1224765 w 6857455"/>
                  <a:gd name="connsiteY76" fmla="*/ 71924 h 874716"/>
                  <a:gd name="connsiteX77" fmla="*/ 1159231 w 6857455"/>
                  <a:gd name="connsiteY77" fmla="*/ 58207 h 874716"/>
                  <a:gd name="connsiteX78" fmla="*/ 1124370 w 6857455"/>
                  <a:gd name="connsiteY78" fmla="*/ 56301 h 874716"/>
                  <a:gd name="connsiteX79" fmla="*/ 1075600 w 6857455"/>
                  <a:gd name="connsiteY79" fmla="*/ 75542 h 874716"/>
                  <a:gd name="connsiteX80" fmla="*/ 986633 w 6857455"/>
                  <a:gd name="connsiteY80" fmla="*/ 79162 h 874716"/>
                  <a:gd name="connsiteX81" fmla="*/ 861089 w 6857455"/>
                  <a:gd name="connsiteY81" fmla="*/ 76304 h 874716"/>
                  <a:gd name="connsiteX82" fmla="*/ 759168 w 6857455"/>
                  <a:gd name="connsiteY82" fmla="*/ 104689 h 874716"/>
                  <a:gd name="connsiteX83" fmla="*/ 723735 w 6857455"/>
                  <a:gd name="connsiteY83" fmla="*/ 140696 h 874716"/>
                  <a:gd name="connsiteX84" fmla="*/ 647532 w 6857455"/>
                  <a:gd name="connsiteY84" fmla="*/ 147934 h 874716"/>
                  <a:gd name="connsiteX85" fmla="*/ 552659 w 6857455"/>
                  <a:gd name="connsiteY85" fmla="*/ 95926 h 874716"/>
                  <a:gd name="connsiteX86" fmla="*/ 541800 w 6857455"/>
                  <a:gd name="connsiteY86" fmla="*/ 97640 h 874716"/>
                  <a:gd name="connsiteX87" fmla="*/ 375107 w 6857455"/>
                  <a:gd name="connsiteY87" fmla="*/ 123169 h 874716"/>
                  <a:gd name="connsiteX88" fmla="*/ 273567 w 6857455"/>
                  <a:gd name="connsiteY88" fmla="*/ 145458 h 874716"/>
                  <a:gd name="connsiteX89" fmla="*/ 264043 w 6857455"/>
                  <a:gd name="connsiteY89" fmla="*/ 154792 h 874716"/>
                  <a:gd name="connsiteX90" fmla="*/ 169360 w 6857455"/>
                  <a:gd name="connsiteY90" fmla="*/ 177273 h 874716"/>
                  <a:gd name="connsiteX91" fmla="*/ 89347 w 6857455"/>
                  <a:gd name="connsiteY91" fmla="*/ 157460 h 874716"/>
                  <a:gd name="connsiteX92" fmla="*/ 34291 w 6857455"/>
                  <a:gd name="connsiteY92" fmla="*/ 145268 h 874716"/>
                  <a:gd name="connsiteX93" fmla="*/ 0 w 6857455"/>
                  <a:gd name="connsiteY93" fmla="*/ 142056 h 874716"/>
                  <a:gd name="connsiteX94" fmla="*/ 0 w 6857455"/>
                  <a:gd name="connsiteY94" fmla="*/ 849556 h 874716"/>
                  <a:gd name="connsiteX95" fmla="*/ 60652 w 6857455"/>
                  <a:gd name="connsiteY95" fmla="*/ 844783 h 874716"/>
                  <a:gd name="connsiteX96" fmla="*/ 119068 w 6857455"/>
                  <a:gd name="connsiteY96" fmla="*/ 827281 h 874716"/>
                  <a:gd name="connsiteX97" fmla="*/ 171840 w 6857455"/>
                  <a:gd name="connsiteY97" fmla="*/ 804420 h 874716"/>
                  <a:gd name="connsiteX98" fmla="*/ 274329 w 6857455"/>
                  <a:gd name="connsiteY98" fmla="*/ 794324 h 874716"/>
                  <a:gd name="connsiteX99" fmla="*/ 306715 w 6857455"/>
                  <a:gd name="connsiteY99" fmla="*/ 788798 h 874716"/>
                  <a:gd name="connsiteX100" fmla="*/ 393967 w 6857455"/>
                  <a:gd name="connsiteY100" fmla="*/ 765937 h 874716"/>
                  <a:gd name="connsiteX101" fmla="*/ 493793 w 6857455"/>
                  <a:gd name="connsiteY101" fmla="*/ 725549 h 874716"/>
                  <a:gd name="connsiteX102" fmla="*/ 546373 w 6857455"/>
                  <a:gd name="connsiteY102" fmla="*/ 740600 h 874716"/>
                  <a:gd name="connsiteX103" fmla="*/ 730211 w 6857455"/>
                  <a:gd name="connsiteY103" fmla="*/ 698116 h 874716"/>
                  <a:gd name="connsiteX104" fmla="*/ 784889 w 6857455"/>
                  <a:gd name="connsiteY104" fmla="*/ 676018 h 874716"/>
                  <a:gd name="connsiteX105" fmla="*/ 800509 w 6857455"/>
                  <a:gd name="connsiteY105" fmla="*/ 661349 h 874716"/>
                  <a:gd name="connsiteX106" fmla="*/ 857661 w 6857455"/>
                  <a:gd name="connsiteY106" fmla="*/ 626868 h 874716"/>
                  <a:gd name="connsiteX107" fmla="*/ 949102 w 6857455"/>
                  <a:gd name="connsiteY107" fmla="*/ 614676 h 874716"/>
                  <a:gd name="connsiteX108" fmla="*/ 960342 w 6857455"/>
                  <a:gd name="connsiteY108" fmla="*/ 607435 h 874716"/>
                  <a:gd name="connsiteX109" fmla="*/ 977109 w 6857455"/>
                  <a:gd name="connsiteY109" fmla="*/ 595815 h 874716"/>
                  <a:gd name="connsiteX110" fmla="*/ 1071218 w 6857455"/>
                  <a:gd name="connsiteY110" fmla="*/ 575240 h 874716"/>
                  <a:gd name="connsiteX111" fmla="*/ 1091983 w 6857455"/>
                  <a:gd name="connsiteY111" fmla="*/ 568764 h 874716"/>
                  <a:gd name="connsiteX112" fmla="*/ 1109321 w 6857455"/>
                  <a:gd name="connsiteY112" fmla="*/ 557904 h 874716"/>
                  <a:gd name="connsiteX113" fmla="*/ 1162279 w 6857455"/>
                  <a:gd name="connsiteY113" fmla="*/ 532949 h 874716"/>
                  <a:gd name="connsiteX114" fmla="*/ 1206097 w 6857455"/>
                  <a:gd name="connsiteY114" fmla="*/ 532187 h 874716"/>
                  <a:gd name="connsiteX115" fmla="*/ 1266867 w 6857455"/>
                  <a:gd name="connsiteY115" fmla="*/ 518088 h 874716"/>
                  <a:gd name="connsiteX116" fmla="*/ 1380219 w 6857455"/>
                  <a:gd name="connsiteY116" fmla="*/ 504182 h 874716"/>
                  <a:gd name="connsiteX117" fmla="*/ 1403461 w 6857455"/>
                  <a:gd name="connsiteY117" fmla="*/ 496180 h 874716"/>
                  <a:gd name="connsiteX118" fmla="*/ 1544054 w 6857455"/>
                  <a:gd name="connsiteY118" fmla="*/ 458268 h 874716"/>
                  <a:gd name="connsiteX119" fmla="*/ 1656644 w 6857455"/>
                  <a:gd name="connsiteY119" fmla="*/ 459032 h 874716"/>
                  <a:gd name="connsiteX120" fmla="*/ 1665406 w 6857455"/>
                  <a:gd name="connsiteY120" fmla="*/ 460747 h 874716"/>
                  <a:gd name="connsiteX121" fmla="*/ 1708461 w 6857455"/>
                  <a:gd name="connsiteY121" fmla="*/ 473318 h 874716"/>
                  <a:gd name="connsiteX122" fmla="*/ 1775140 w 6857455"/>
                  <a:gd name="connsiteY122" fmla="*/ 469891 h 874716"/>
                  <a:gd name="connsiteX123" fmla="*/ 1821051 w 6857455"/>
                  <a:gd name="connsiteY123" fmla="*/ 452554 h 874716"/>
                  <a:gd name="connsiteX124" fmla="*/ 1878203 w 6857455"/>
                  <a:gd name="connsiteY124" fmla="*/ 451792 h 874716"/>
                  <a:gd name="connsiteX125" fmla="*/ 1943547 w 6857455"/>
                  <a:gd name="connsiteY125" fmla="*/ 462651 h 874716"/>
                  <a:gd name="connsiteX126" fmla="*/ 1972884 w 6857455"/>
                  <a:gd name="connsiteY126" fmla="*/ 464937 h 874716"/>
                  <a:gd name="connsiteX127" fmla="*/ 2053469 w 6857455"/>
                  <a:gd name="connsiteY127" fmla="*/ 487417 h 874716"/>
                  <a:gd name="connsiteX128" fmla="*/ 2101477 w 6857455"/>
                  <a:gd name="connsiteY128" fmla="*/ 481893 h 874716"/>
                  <a:gd name="connsiteX129" fmla="*/ 2148722 w 6857455"/>
                  <a:gd name="connsiteY129" fmla="*/ 467033 h 874716"/>
                  <a:gd name="connsiteX130" fmla="*/ 2179011 w 6857455"/>
                  <a:gd name="connsiteY130" fmla="*/ 452744 h 874716"/>
                  <a:gd name="connsiteX131" fmla="*/ 2240165 w 6857455"/>
                  <a:gd name="connsiteY131" fmla="*/ 442648 h 874716"/>
                  <a:gd name="connsiteX132" fmla="*/ 2251404 w 6857455"/>
                  <a:gd name="connsiteY132" fmla="*/ 444172 h 874716"/>
                  <a:gd name="connsiteX133" fmla="*/ 2433912 w 6857455"/>
                  <a:gd name="connsiteY133" fmla="*/ 456746 h 874716"/>
                  <a:gd name="connsiteX134" fmla="*/ 2506302 w 6857455"/>
                  <a:gd name="connsiteY134" fmla="*/ 476939 h 874716"/>
                  <a:gd name="connsiteX135" fmla="*/ 2521735 w 6857455"/>
                  <a:gd name="connsiteY135" fmla="*/ 479415 h 874716"/>
                  <a:gd name="connsiteX136" fmla="*/ 2675854 w 6857455"/>
                  <a:gd name="connsiteY136" fmla="*/ 502086 h 874716"/>
                  <a:gd name="connsiteX137" fmla="*/ 2692998 w 6857455"/>
                  <a:gd name="connsiteY137" fmla="*/ 503038 h 874716"/>
                  <a:gd name="connsiteX138" fmla="*/ 2740816 w 6857455"/>
                  <a:gd name="connsiteY138" fmla="*/ 499037 h 874716"/>
                  <a:gd name="connsiteX139" fmla="*/ 2853596 w 6857455"/>
                  <a:gd name="connsiteY139" fmla="*/ 540187 h 874716"/>
                  <a:gd name="connsiteX140" fmla="*/ 2966565 w 6857455"/>
                  <a:gd name="connsiteY140" fmla="*/ 554286 h 874716"/>
                  <a:gd name="connsiteX141" fmla="*/ 3028671 w 6857455"/>
                  <a:gd name="connsiteY141" fmla="*/ 554094 h 874716"/>
                  <a:gd name="connsiteX142" fmla="*/ 3073059 w 6857455"/>
                  <a:gd name="connsiteY142" fmla="*/ 564192 h 874716"/>
                  <a:gd name="connsiteX143" fmla="*/ 3182219 w 6857455"/>
                  <a:gd name="connsiteY143" fmla="*/ 594862 h 874716"/>
                  <a:gd name="connsiteX144" fmla="*/ 3233656 w 6857455"/>
                  <a:gd name="connsiteY144" fmla="*/ 599625 h 874716"/>
                  <a:gd name="connsiteX145" fmla="*/ 3288332 w 6857455"/>
                  <a:gd name="connsiteY145" fmla="*/ 609914 h 874716"/>
                  <a:gd name="connsiteX146" fmla="*/ 3423591 w 6857455"/>
                  <a:gd name="connsiteY146" fmla="*/ 656015 h 874716"/>
                  <a:gd name="connsiteX147" fmla="*/ 3534084 w 6857455"/>
                  <a:gd name="connsiteY147" fmla="*/ 653349 h 874716"/>
                  <a:gd name="connsiteX148" fmla="*/ 3604571 w 6857455"/>
                  <a:gd name="connsiteY148" fmla="*/ 653918 h 874716"/>
                  <a:gd name="connsiteX149" fmla="*/ 3688586 w 6857455"/>
                  <a:gd name="connsiteY149" fmla="*/ 669160 h 874716"/>
                  <a:gd name="connsiteX150" fmla="*/ 3757358 w 6857455"/>
                  <a:gd name="connsiteY150" fmla="*/ 691450 h 874716"/>
                  <a:gd name="connsiteX151" fmla="*/ 3852421 w 6857455"/>
                  <a:gd name="connsiteY151" fmla="*/ 709167 h 874716"/>
                  <a:gd name="connsiteX152" fmla="*/ 3947104 w 6857455"/>
                  <a:gd name="connsiteY152" fmla="*/ 743267 h 874716"/>
                  <a:gd name="connsiteX153" fmla="*/ 4013208 w 6857455"/>
                  <a:gd name="connsiteY153" fmla="*/ 769367 h 874716"/>
                  <a:gd name="connsiteX154" fmla="*/ 4105222 w 6857455"/>
                  <a:gd name="connsiteY154" fmla="*/ 792418 h 874716"/>
                  <a:gd name="connsiteX155" fmla="*/ 4246006 w 6857455"/>
                  <a:gd name="connsiteY155" fmla="*/ 808610 h 874716"/>
                  <a:gd name="connsiteX156" fmla="*/ 4310779 w 6857455"/>
                  <a:gd name="connsiteY156" fmla="*/ 810326 h 874716"/>
                  <a:gd name="connsiteX157" fmla="*/ 4413272 w 6857455"/>
                  <a:gd name="connsiteY157" fmla="*/ 848235 h 874716"/>
                  <a:gd name="connsiteX158" fmla="*/ 4457087 w 6857455"/>
                  <a:gd name="connsiteY158" fmla="*/ 866524 h 874716"/>
                  <a:gd name="connsiteX159" fmla="*/ 4496523 w 6857455"/>
                  <a:gd name="connsiteY159" fmla="*/ 851284 h 874716"/>
                  <a:gd name="connsiteX160" fmla="*/ 4522050 w 6857455"/>
                  <a:gd name="connsiteY160" fmla="*/ 833757 h 874716"/>
                  <a:gd name="connsiteX161" fmla="*/ 4602824 w 6857455"/>
                  <a:gd name="connsiteY161" fmla="*/ 848618 h 874716"/>
                  <a:gd name="connsiteX162" fmla="*/ 4688553 w 6857455"/>
                  <a:gd name="connsiteY162" fmla="*/ 864238 h 874716"/>
                  <a:gd name="connsiteX163" fmla="*/ 4749895 w 6857455"/>
                  <a:gd name="connsiteY163" fmla="*/ 874716 h 874716"/>
                  <a:gd name="connsiteX164" fmla="*/ 4826480 w 6857455"/>
                  <a:gd name="connsiteY164" fmla="*/ 866334 h 874716"/>
                  <a:gd name="connsiteX165" fmla="*/ 4886870 w 6857455"/>
                  <a:gd name="connsiteY165" fmla="*/ 862906 h 874716"/>
                  <a:gd name="connsiteX166" fmla="*/ 4935639 w 6857455"/>
                  <a:gd name="connsiteY166" fmla="*/ 853190 h 874716"/>
                  <a:gd name="connsiteX167" fmla="*/ 4952784 w 6857455"/>
                  <a:gd name="connsiteY167" fmla="*/ 847473 h 874716"/>
                  <a:gd name="connsiteX168" fmla="*/ 5088617 w 6857455"/>
                  <a:gd name="connsiteY168" fmla="*/ 802896 h 874716"/>
                  <a:gd name="connsiteX169" fmla="*/ 5233781 w 6857455"/>
                  <a:gd name="connsiteY169" fmla="*/ 767271 h 874716"/>
                  <a:gd name="connsiteX170" fmla="*/ 5327893 w 6857455"/>
                  <a:gd name="connsiteY170" fmla="*/ 789752 h 874716"/>
                  <a:gd name="connsiteX171" fmla="*/ 5362946 w 6857455"/>
                  <a:gd name="connsiteY171" fmla="*/ 789370 h 874716"/>
                  <a:gd name="connsiteX172" fmla="*/ 5524115 w 6857455"/>
                  <a:gd name="connsiteY172" fmla="*/ 794514 h 874716"/>
                  <a:gd name="connsiteX173" fmla="*/ 5552500 w 6857455"/>
                  <a:gd name="connsiteY173" fmla="*/ 800038 h 874716"/>
                  <a:gd name="connsiteX174" fmla="*/ 5705857 w 6857455"/>
                  <a:gd name="connsiteY174" fmla="*/ 777367 h 874716"/>
                  <a:gd name="connsiteX175" fmla="*/ 5761485 w 6857455"/>
                  <a:gd name="connsiteY175" fmla="*/ 773557 h 874716"/>
                  <a:gd name="connsiteX176" fmla="*/ 5812731 w 6857455"/>
                  <a:gd name="connsiteY176" fmla="*/ 767271 h 874716"/>
                  <a:gd name="connsiteX177" fmla="*/ 5884361 w 6857455"/>
                  <a:gd name="connsiteY177" fmla="*/ 765747 h 874716"/>
                  <a:gd name="connsiteX178" fmla="*/ 5958660 w 6857455"/>
                  <a:gd name="connsiteY178" fmla="*/ 768605 h 874716"/>
                  <a:gd name="connsiteX179" fmla="*/ 6041528 w 6857455"/>
                  <a:gd name="connsiteY179" fmla="*/ 768033 h 874716"/>
                  <a:gd name="connsiteX180" fmla="*/ 6074297 w 6857455"/>
                  <a:gd name="connsiteY180" fmla="*/ 763081 h 874716"/>
                  <a:gd name="connsiteX181" fmla="*/ 6162880 w 6857455"/>
                  <a:gd name="connsiteY181" fmla="*/ 766509 h 874716"/>
                  <a:gd name="connsiteX182" fmla="*/ 6209364 w 6857455"/>
                  <a:gd name="connsiteY182" fmla="*/ 760795 h 874716"/>
                  <a:gd name="connsiteX183" fmla="*/ 6285948 w 6857455"/>
                  <a:gd name="connsiteY183" fmla="*/ 759651 h 874716"/>
                  <a:gd name="connsiteX184" fmla="*/ 6310905 w 6857455"/>
                  <a:gd name="connsiteY184" fmla="*/ 758316 h 874716"/>
                  <a:gd name="connsiteX185" fmla="*/ 6333194 w 6857455"/>
                  <a:gd name="connsiteY185" fmla="*/ 757554 h 874716"/>
                  <a:gd name="connsiteX186" fmla="*/ 6409586 w 6857455"/>
                  <a:gd name="connsiteY186" fmla="*/ 773177 h 874716"/>
                  <a:gd name="connsiteX187" fmla="*/ 6477407 w 6857455"/>
                  <a:gd name="connsiteY187" fmla="*/ 774129 h 874716"/>
                  <a:gd name="connsiteX188" fmla="*/ 6596283 w 6857455"/>
                  <a:gd name="connsiteY188" fmla="*/ 786703 h 874716"/>
                  <a:gd name="connsiteX189" fmla="*/ 6622573 w 6857455"/>
                  <a:gd name="connsiteY189" fmla="*/ 782321 h 874716"/>
                  <a:gd name="connsiteX190" fmla="*/ 6704872 w 6857455"/>
                  <a:gd name="connsiteY190" fmla="*/ 780607 h 874716"/>
                  <a:gd name="connsiteX191" fmla="*/ 6751738 w 6857455"/>
                  <a:gd name="connsiteY191" fmla="*/ 779273 h 874716"/>
                  <a:gd name="connsiteX192" fmla="*/ 6809650 w 6857455"/>
                  <a:gd name="connsiteY192" fmla="*/ 788417 h 874716"/>
                  <a:gd name="connsiteX193" fmla="*/ 6832976 w 6857455"/>
                  <a:gd name="connsiteY193" fmla="*/ 800428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</a:cxnLst>
                <a:rect l="l" t="t" r="r" b="b"/>
                <a:pathLst>
                  <a:path w="6857455" h="874716">
                    <a:moveTo>
                      <a:pt x="6857455" y="804643"/>
                    </a:moveTo>
                    <a:lnTo>
                      <a:pt x="6857455" y="562246"/>
                    </a:lnTo>
                    <a:lnTo>
                      <a:pt x="6829178" y="551284"/>
                    </a:lnTo>
                    <a:cubicBezTo>
                      <a:pt x="6805745" y="539044"/>
                      <a:pt x="6784885" y="521708"/>
                      <a:pt x="6766024" y="500372"/>
                    </a:cubicBezTo>
                    <a:cubicBezTo>
                      <a:pt x="6755166" y="488179"/>
                      <a:pt x="6746784" y="486845"/>
                      <a:pt x="6734971" y="500944"/>
                    </a:cubicBezTo>
                    <a:cubicBezTo>
                      <a:pt x="6721257" y="517326"/>
                      <a:pt x="6701634" y="510850"/>
                      <a:pt x="6683915" y="507040"/>
                    </a:cubicBezTo>
                    <a:cubicBezTo>
                      <a:pt x="6665629" y="503230"/>
                      <a:pt x="6647148" y="499228"/>
                      <a:pt x="6628860" y="495418"/>
                    </a:cubicBezTo>
                    <a:cubicBezTo>
                      <a:pt x="6615335" y="492752"/>
                      <a:pt x="6601999" y="490466"/>
                      <a:pt x="6588662" y="487227"/>
                    </a:cubicBezTo>
                    <a:cubicBezTo>
                      <a:pt x="6547133" y="477129"/>
                      <a:pt x="6509794" y="480177"/>
                      <a:pt x="6476074" y="511230"/>
                    </a:cubicBezTo>
                    <a:cubicBezTo>
                      <a:pt x="6450356" y="535043"/>
                      <a:pt x="6417399" y="542093"/>
                      <a:pt x="6382345" y="534853"/>
                    </a:cubicBezTo>
                    <a:cubicBezTo>
                      <a:pt x="6377963" y="533901"/>
                      <a:pt x="6372439" y="530091"/>
                      <a:pt x="6369391" y="531615"/>
                    </a:cubicBezTo>
                    <a:cubicBezTo>
                      <a:pt x="6323479" y="553904"/>
                      <a:pt x="6287092" y="514658"/>
                      <a:pt x="6244799" y="512182"/>
                    </a:cubicBezTo>
                    <a:cubicBezTo>
                      <a:pt x="6226130" y="511040"/>
                      <a:pt x="6207079" y="496942"/>
                      <a:pt x="6190315" y="485703"/>
                    </a:cubicBezTo>
                    <a:cubicBezTo>
                      <a:pt x="6167262" y="470271"/>
                      <a:pt x="6146687" y="455412"/>
                      <a:pt x="6115446" y="462270"/>
                    </a:cubicBezTo>
                    <a:cubicBezTo>
                      <a:pt x="6084203" y="469319"/>
                      <a:pt x="6055627" y="456364"/>
                      <a:pt x="6032194" y="434266"/>
                    </a:cubicBezTo>
                    <a:cubicBezTo>
                      <a:pt x="6014287" y="417501"/>
                      <a:pt x="5994665" y="415977"/>
                      <a:pt x="5971042" y="420738"/>
                    </a:cubicBezTo>
                    <a:cubicBezTo>
                      <a:pt x="5941513" y="426645"/>
                      <a:pt x="5910842" y="427027"/>
                      <a:pt x="5880933" y="430646"/>
                    </a:cubicBezTo>
                    <a:cubicBezTo>
                      <a:pt x="5874454" y="431408"/>
                      <a:pt x="5866265" y="434076"/>
                      <a:pt x="5862452" y="438648"/>
                    </a:cubicBezTo>
                    <a:cubicBezTo>
                      <a:pt x="5815779" y="495418"/>
                      <a:pt x="5750055" y="495990"/>
                      <a:pt x="5685283" y="498658"/>
                    </a:cubicBezTo>
                    <a:cubicBezTo>
                      <a:pt x="5646039" y="500372"/>
                      <a:pt x="5606604" y="500372"/>
                      <a:pt x="5567169" y="499420"/>
                    </a:cubicBezTo>
                    <a:cubicBezTo>
                      <a:pt x="5553832" y="499228"/>
                      <a:pt x="5539736" y="496180"/>
                      <a:pt x="5527923" y="490466"/>
                    </a:cubicBezTo>
                    <a:cubicBezTo>
                      <a:pt x="5503348" y="478463"/>
                      <a:pt x="5480680" y="462843"/>
                      <a:pt x="5456292" y="450650"/>
                    </a:cubicBezTo>
                    <a:cubicBezTo>
                      <a:pt x="5447151" y="445886"/>
                      <a:pt x="5435338" y="445696"/>
                      <a:pt x="5424670" y="444934"/>
                    </a:cubicBezTo>
                    <a:cubicBezTo>
                      <a:pt x="5405809" y="443410"/>
                      <a:pt x="5384854" y="447982"/>
                      <a:pt x="5368662" y="441124"/>
                    </a:cubicBezTo>
                    <a:cubicBezTo>
                      <a:pt x="5326559" y="423407"/>
                      <a:pt x="5287123" y="427407"/>
                      <a:pt x="5247118" y="444934"/>
                    </a:cubicBezTo>
                    <a:cubicBezTo>
                      <a:pt x="5191108" y="469509"/>
                      <a:pt x="5138148" y="467605"/>
                      <a:pt x="5088617" y="428742"/>
                    </a:cubicBezTo>
                    <a:cubicBezTo>
                      <a:pt x="5066328" y="411215"/>
                      <a:pt x="5044609" y="419596"/>
                      <a:pt x="5025750" y="433694"/>
                    </a:cubicBezTo>
                    <a:cubicBezTo>
                      <a:pt x="5004032" y="450078"/>
                      <a:pt x="4982885" y="454268"/>
                      <a:pt x="4957930" y="442268"/>
                    </a:cubicBezTo>
                    <a:cubicBezTo>
                      <a:pt x="4952404" y="439600"/>
                      <a:pt x="4944594" y="440933"/>
                      <a:pt x="4938116" y="441886"/>
                    </a:cubicBezTo>
                    <a:cubicBezTo>
                      <a:pt x="4901158" y="446648"/>
                      <a:pt x="4864009" y="454650"/>
                      <a:pt x="4833910" y="421693"/>
                    </a:cubicBezTo>
                    <a:cubicBezTo>
                      <a:pt x="4828004" y="415214"/>
                      <a:pt x="4818097" y="412549"/>
                      <a:pt x="4810095" y="408167"/>
                    </a:cubicBezTo>
                    <a:cubicBezTo>
                      <a:pt x="4776566" y="390258"/>
                      <a:pt x="4777900" y="391974"/>
                      <a:pt x="4747991" y="413691"/>
                    </a:cubicBezTo>
                    <a:cubicBezTo>
                      <a:pt x="4732369" y="425121"/>
                      <a:pt x="4710842" y="436742"/>
                      <a:pt x="4692745" y="435790"/>
                    </a:cubicBezTo>
                    <a:cubicBezTo>
                      <a:pt x="4583584" y="430075"/>
                      <a:pt x="4479758" y="457508"/>
                      <a:pt x="4375933" y="483417"/>
                    </a:cubicBezTo>
                    <a:cubicBezTo>
                      <a:pt x="4311923" y="499420"/>
                      <a:pt x="4249436" y="500372"/>
                      <a:pt x="4185426" y="484179"/>
                    </a:cubicBezTo>
                    <a:cubicBezTo>
                      <a:pt x="4139133" y="472367"/>
                      <a:pt x="4095315" y="491800"/>
                      <a:pt x="4052072" y="505134"/>
                    </a:cubicBezTo>
                    <a:cubicBezTo>
                      <a:pt x="4043117" y="507799"/>
                      <a:pt x="4034735" y="518278"/>
                      <a:pt x="4029973" y="527233"/>
                    </a:cubicBezTo>
                    <a:cubicBezTo>
                      <a:pt x="4012826" y="558858"/>
                      <a:pt x="3984441" y="563810"/>
                      <a:pt x="3948626" y="550666"/>
                    </a:cubicBezTo>
                    <a:cubicBezTo>
                      <a:pt x="3920241" y="540377"/>
                      <a:pt x="3894332" y="526661"/>
                      <a:pt x="3871280" y="502275"/>
                    </a:cubicBezTo>
                    <a:cubicBezTo>
                      <a:pt x="3844229" y="473701"/>
                      <a:pt x="3816224" y="441124"/>
                      <a:pt x="3774312" y="429122"/>
                    </a:cubicBezTo>
                    <a:cubicBezTo>
                      <a:pt x="3756214" y="423979"/>
                      <a:pt x="3740593" y="423217"/>
                      <a:pt x="3721543" y="428552"/>
                    </a:cubicBezTo>
                    <a:cubicBezTo>
                      <a:pt x="3684583" y="438837"/>
                      <a:pt x="3647436" y="446078"/>
                      <a:pt x="3612763" y="414263"/>
                    </a:cubicBezTo>
                    <a:cubicBezTo>
                      <a:pt x="3593712" y="396736"/>
                      <a:pt x="3567994" y="385496"/>
                      <a:pt x="3537323" y="389878"/>
                    </a:cubicBezTo>
                    <a:cubicBezTo>
                      <a:pt x="3499031" y="395402"/>
                      <a:pt x="3464168" y="381496"/>
                      <a:pt x="3431593" y="360921"/>
                    </a:cubicBezTo>
                    <a:cubicBezTo>
                      <a:pt x="3419971" y="353491"/>
                      <a:pt x="3405682" y="349301"/>
                      <a:pt x="3392158" y="345681"/>
                    </a:cubicBezTo>
                    <a:cubicBezTo>
                      <a:pt x="3360915" y="337298"/>
                      <a:pt x="3329480" y="329868"/>
                      <a:pt x="3297856" y="323010"/>
                    </a:cubicBezTo>
                    <a:cubicBezTo>
                      <a:pt x="3271948" y="317296"/>
                      <a:pt x="3245849" y="313104"/>
                      <a:pt x="3219748" y="308151"/>
                    </a:cubicBezTo>
                    <a:cubicBezTo>
                      <a:pt x="3191173" y="302817"/>
                      <a:pt x="3168502" y="290433"/>
                      <a:pt x="3156692" y="261668"/>
                    </a:cubicBezTo>
                    <a:cubicBezTo>
                      <a:pt x="3152882" y="252524"/>
                      <a:pt x="3143737" y="245283"/>
                      <a:pt x="3136497" y="237663"/>
                    </a:cubicBezTo>
                    <a:cubicBezTo>
                      <a:pt x="3131355" y="232139"/>
                      <a:pt x="3124495" y="227947"/>
                      <a:pt x="3119733" y="222233"/>
                    </a:cubicBezTo>
                    <a:cubicBezTo>
                      <a:pt x="3094776" y="192132"/>
                      <a:pt x="3070201" y="161843"/>
                      <a:pt x="3045436" y="131742"/>
                    </a:cubicBezTo>
                    <a:cubicBezTo>
                      <a:pt x="3042958" y="128884"/>
                      <a:pt x="3040292" y="125455"/>
                      <a:pt x="3037054" y="124121"/>
                    </a:cubicBezTo>
                    <a:cubicBezTo>
                      <a:pt x="3003525" y="110215"/>
                      <a:pt x="2969614" y="97070"/>
                      <a:pt x="2936466" y="82400"/>
                    </a:cubicBezTo>
                    <a:cubicBezTo>
                      <a:pt x="2923702" y="76686"/>
                      <a:pt x="2910558" y="69637"/>
                      <a:pt x="2901031" y="59731"/>
                    </a:cubicBezTo>
                    <a:cubicBezTo>
                      <a:pt x="2879314" y="37250"/>
                      <a:pt x="2859502" y="12866"/>
                      <a:pt x="2828259" y="3149"/>
                    </a:cubicBezTo>
                    <a:cubicBezTo>
                      <a:pt x="2819114" y="293"/>
                      <a:pt x="2808256" y="-1231"/>
                      <a:pt x="2799492" y="1245"/>
                    </a:cubicBezTo>
                    <a:cubicBezTo>
                      <a:pt x="2763867" y="11532"/>
                      <a:pt x="2729005" y="24296"/>
                      <a:pt x="2693570" y="35154"/>
                    </a:cubicBezTo>
                    <a:cubicBezTo>
                      <a:pt x="2671092" y="41823"/>
                      <a:pt x="2650707" y="49825"/>
                      <a:pt x="2639847" y="73448"/>
                    </a:cubicBezTo>
                    <a:cubicBezTo>
                      <a:pt x="2636801" y="80114"/>
                      <a:pt x="2628226" y="87354"/>
                      <a:pt x="2621178" y="88688"/>
                    </a:cubicBezTo>
                    <a:cubicBezTo>
                      <a:pt x="2575839" y="97260"/>
                      <a:pt x="2531069" y="101451"/>
                      <a:pt x="2489348" y="72304"/>
                    </a:cubicBezTo>
                    <a:cubicBezTo>
                      <a:pt x="2480585" y="66017"/>
                      <a:pt x="2464201" y="66017"/>
                      <a:pt x="2452580" y="68683"/>
                    </a:cubicBezTo>
                    <a:cubicBezTo>
                      <a:pt x="2407811" y="78590"/>
                      <a:pt x="2365328" y="82020"/>
                      <a:pt x="2326464" y="50395"/>
                    </a:cubicBezTo>
                    <a:cubicBezTo>
                      <a:pt x="2321892" y="46585"/>
                      <a:pt x="2307224" y="50015"/>
                      <a:pt x="2300365" y="54777"/>
                    </a:cubicBezTo>
                    <a:cubicBezTo>
                      <a:pt x="2234259" y="101261"/>
                      <a:pt x="2198064" y="102405"/>
                      <a:pt x="2130434" y="58397"/>
                    </a:cubicBezTo>
                    <a:cubicBezTo>
                      <a:pt x="2126052" y="55539"/>
                      <a:pt x="2120337" y="52301"/>
                      <a:pt x="2118621" y="47919"/>
                    </a:cubicBezTo>
                    <a:cubicBezTo>
                      <a:pt x="2107001" y="19914"/>
                      <a:pt x="2082236" y="19152"/>
                      <a:pt x="2057659" y="16866"/>
                    </a:cubicBezTo>
                    <a:cubicBezTo>
                      <a:pt x="2030608" y="14390"/>
                      <a:pt x="2003555" y="11152"/>
                      <a:pt x="1976314" y="8865"/>
                    </a:cubicBezTo>
                    <a:cubicBezTo>
                      <a:pt x="1971550" y="8483"/>
                      <a:pt x="1966216" y="10007"/>
                      <a:pt x="1961454" y="11724"/>
                    </a:cubicBezTo>
                    <a:cubicBezTo>
                      <a:pt x="1943165" y="18010"/>
                      <a:pt x="1925449" y="27154"/>
                      <a:pt x="1906588" y="30964"/>
                    </a:cubicBezTo>
                    <a:cubicBezTo>
                      <a:pt x="1865821" y="39156"/>
                      <a:pt x="1826385" y="55539"/>
                      <a:pt x="1783330" y="48871"/>
                    </a:cubicBezTo>
                    <a:cubicBezTo>
                      <a:pt x="1775902" y="47729"/>
                      <a:pt x="1767327" y="53253"/>
                      <a:pt x="1759327" y="55349"/>
                    </a:cubicBezTo>
                    <a:cubicBezTo>
                      <a:pt x="1744849" y="58969"/>
                      <a:pt x="1730750" y="64111"/>
                      <a:pt x="1716082" y="65445"/>
                    </a:cubicBezTo>
                    <a:cubicBezTo>
                      <a:pt x="1677218" y="68875"/>
                      <a:pt x="1637975" y="71924"/>
                      <a:pt x="1598920" y="72114"/>
                    </a:cubicBezTo>
                    <a:cubicBezTo>
                      <a:pt x="1580061" y="72304"/>
                      <a:pt x="1561201" y="65065"/>
                      <a:pt x="1542150" y="62207"/>
                    </a:cubicBezTo>
                    <a:cubicBezTo>
                      <a:pt x="1533578" y="60873"/>
                      <a:pt x="1519669" y="58587"/>
                      <a:pt x="1516813" y="62779"/>
                    </a:cubicBezTo>
                    <a:cubicBezTo>
                      <a:pt x="1494714" y="94592"/>
                      <a:pt x="1463661" y="88496"/>
                      <a:pt x="1432228" y="88116"/>
                    </a:cubicBezTo>
                    <a:cubicBezTo>
                      <a:pt x="1362884" y="87354"/>
                      <a:pt x="1295826" y="60493"/>
                      <a:pt x="1224765" y="71924"/>
                    </a:cubicBezTo>
                    <a:cubicBezTo>
                      <a:pt x="1204191" y="75162"/>
                      <a:pt x="1181330" y="62397"/>
                      <a:pt x="1159231" y="58207"/>
                    </a:cubicBezTo>
                    <a:cubicBezTo>
                      <a:pt x="1147801" y="56111"/>
                      <a:pt x="1135228" y="53633"/>
                      <a:pt x="1124370" y="56301"/>
                    </a:cubicBezTo>
                    <a:cubicBezTo>
                      <a:pt x="1107605" y="60493"/>
                      <a:pt x="1091411" y="68113"/>
                      <a:pt x="1075600" y="75542"/>
                    </a:cubicBezTo>
                    <a:cubicBezTo>
                      <a:pt x="1046261" y="89258"/>
                      <a:pt x="1016162" y="89258"/>
                      <a:pt x="986633" y="79162"/>
                    </a:cubicBezTo>
                    <a:cubicBezTo>
                      <a:pt x="944722" y="64873"/>
                      <a:pt x="903193" y="64873"/>
                      <a:pt x="861089" y="76304"/>
                    </a:cubicBezTo>
                    <a:cubicBezTo>
                      <a:pt x="826990" y="85638"/>
                      <a:pt x="791935" y="92116"/>
                      <a:pt x="759168" y="104689"/>
                    </a:cubicBezTo>
                    <a:cubicBezTo>
                      <a:pt x="744689" y="110215"/>
                      <a:pt x="732497" y="126597"/>
                      <a:pt x="723735" y="140696"/>
                    </a:cubicBezTo>
                    <a:cubicBezTo>
                      <a:pt x="706018" y="169271"/>
                      <a:pt x="674013" y="169081"/>
                      <a:pt x="647532" y="147934"/>
                    </a:cubicBezTo>
                    <a:cubicBezTo>
                      <a:pt x="619717" y="125645"/>
                      <a:pt x="584664" y="112501"/>
                      <a:pt x="552659" y="95926"/>
                    </a:cubicBezTo>
                    <a:cubicBezTo>
                      <a:pt x="549993" y="94592"/>
                      <a:pt x="545039" y="96116"/>
                      <a:pt x="541800" y="97640"/>
                    </a:cubicBezTo>
                    <a:cubicBezTo>
                      <a:pt x="488649" y="122407"/>
                      <a:pt x="433593" y="126979"/>
                      <a:pt x="375107" y="123169"/>
                    </a:cubicBezTo>
                    <a:cubicBezTo>
                      <a:pt x="341960" y="121073"/>
                      <a:pt x="307289" y="137076"/>
                      <a:pt x="273567" y="145458"/>
                    </a:cubicBezTo>
                    <a:cubicBezTo>
                      <a:pt x="269757" y="146410"/>
                      <a:pt x="266519" y="151174"/>
                      <a:pt x="264043" y="154792"/>
                    </a:cubicBezTo>
                    <a:cubicBezTo>
                      <a:pt x="240228" y="190800"/>
                      <a:pt x="208223" y="200706"/>
                      <a:pt x="169360" y="177273"/>
                    </a:cubicBezTo>
                    <a:cubicBezTo>
                      <a:pt x="143643" y="161651"/>
                      <a:pt x="118114" y="158032"/>
                      <a:pt x="89347" y="157460"/>
                    </a:cubicBezTo>
                    <a:cubicBezTo>
                      <a:pt x="71059" y="157078"/>
                      <a:pt x="52962" y="147934"/>
                      <a:pt x="34291" y="145268"/>
                    </a:cubicBezTo>
                    <a:lnTo>
                      <a:pt x="0" y="142056"/>
                    </a:lnTo>
                    <a:lnTo>
                      <a:pt x="0" y="849556"/>
                    </a:lnTo>
                    <a:lnTo>
                      <a:pt x="60652" y="844783"/>
                    </a:lnTo>
                    <a:cubicBezTo>
                      <a:pt x="80251" y="839473"/>
                      <a:pt x="99446" y="832043"/>
                      <a:pt x="119068" y="827281"/>
                    </a:cubicBezTo>
                    <a:cubicBezTo>
                      <a:pt x="137355" y="822899"/>
                      <a:pt x="154501" y="812802"/>
                      <a:pt x="171840" y="804420"/>
                    </a:cubicBezTo>
                    <a:cubicBezTo>
                      <a:pt x="204985" y="788417"/>
                      <a:pt x="240420" y="798514"/>
                      <a:pt x="274329" y="794324"/>
                    </a:cubicBezTo>
                    <a:cubicBezTo>
                      <a:pt x="285188" y="792990"/>
                      <a:pt x="296046" y="791466"/>
                      <a:pt x="306715" y="788798"/>
                    </a:cubicBezTo>
                    <a:cubicBezTo>
                      <a:pt x="335864" y="781749"/>
                      <a:pt x="365583" y="775653"/>
                      <a:pt x="393967" y="765937"/>
                    </a:cubicBezTo>
                    <a:cubicBezTo>
                      <a:pt x="426165" y="755078"/>
                      <a:pt x="457028" y="740600"/>
                      <a:pt x="493793" y="725549"/>
                    </a:cubicBezTo>
                    <a:cubicBezTo>
                      <a:pt x="506557" y="729360"/>
                      <a:pt x="526180" y="739648"/>
                      <a:pt x="546373" y="740600"/>
                    </a:cubicBezTo>
                    <a:cubicBezTo>
                      <a:pt x="611337" y="743838"/>
                      <a:pt x="672107" y="726121"/>
                      <a:pt x="730211" y="698116"/>
                    </a:cubicBezTo>
                    <a:cubicBezTo>
                      <a:pt x="747927" y="689734"/>
                      <a:pt x="766980" y="684210"/>
                      <a:pt x="784889" y="676018"/>
                    </a:cubicBezTo>
                    <a:cubicBezTo>
                      <a:pt x="791173" y="673161"/>
                      <a:pt x="799365" y="667065"/>
                      <a:pt x="800509" y="661349"/>
                    </a:cubicBezTo>
                    <a:cubicBezTo>
                      <a:pt x="807175" y="628201"/>
                      <a:pt x="831942" y="628772"/>
                      <a:pt x="857661" y="626868"/>
                    </a:cubicBezTo>
                    <a:cubicBezTo>
                      <a:pt x="888332" y="624582"/>
                      <a:pt x="918621" y="619248"/>
                      <a:pt x="949102" y="614676"/>
                    </a:cubicBezTo>
                    <a:cubicBezTo>
                      <a:pt x="953104" y="614104"/>
                      <a:pt x="956722" y="610104"/>
                      <a:pt x="960342" y="607435"/>
                    </a:cubicBezTo>
                    <a:cubicBezTo>
                      <a:pt x="965867" y="603435"/>
                      <a:pt x="971011" y="597339"/>
                      <a:pt x="977109" y="595815"/>
                    </a:cubicBezTo>
                    <a:cubicBezTo>
                      <a:pt x="1008350" y="588385"/>
                      <a:pt x="1039783" y="582099"/>
                      <a:pt x="1071218" y="575240"/>
                    </a:cubicBezTo>
                    <a:cubicBezTo>
                      <a:pt x="1078266" y="573716"/>
                      <a:pt x="1085505" y="571812"/>
                      <a:pt x="1091983" y="568764"/>
                    </a:cubicBezTo>
                    <a:cubicBezTo>
                      <a:pt x="1098079" y="565906"/>
                      <a:pt x="1103223" y="560952"/>
                      <a:pt x="1109321" y="557904"/>
                    </a:cubicBezTo>
                    <a:cubicBezTo>
                      <a:pt x="1125892" y="549714"/>
                      <a:pt x="1142851" y="542093"/>
                      <a:pt x="1162279" y="532949"/>
                    </a:cubicBezTo>
                    <a:cubicBezTo>
                      <a:pt x="1173138" y="550094"/>
                      <a:pt x="1187810" y="540377"/>
                      <a:pt x="1206097" y="532187"/>
                    </a:cubicBezTo>
                    <a:cubicBezTo>
                      <a:pt x="1224765" y="523805"/>
                      <a:pt x="1246292" y="521137"/>
                      <a:pt x="1266867" y="518088"/>
                    </a:cubicBezTo>
                    <a:cubicBezTo>
                      <a:pt x="1304588" y="512564"/>
                      <a:pt x="1342499" y="509134"/>
                      <a:pt x="1380219" y="504182"/>
                    </a:cubicBezTo>
                    <a:cubicBezTo>
                      <a:pt x="1388221" y="503038"/>
                      <a:pt x="1397365" y="500944"/>
                      <a:pt x="1403461" y="496180"/>
                    </a:cubicBezTo>
                    <a:cubicBezTo>
                      <a:pt x="1445181" y="464175"/>
                      <a:pt x="1495858" y="455222"/>
                      <a:pt x="1544054" y="458268"/>
                    </a:cubicBezTo>
                    <a:cubicBezTo>
                      <a:pt x="1581965" y="460557"/>
                      <a:pt x="1619114" y="462270"/>
                      <a:pt x="1656644" y="459032"/>
                    </a:cubicBezTo>
                    <a:cubicBezTo>
                      <a:pt x="1659502" y="458841"/>
                      <a:pt x="1663312" y="459223"/>
                      <a:pt x="1665406" y="460747"/>
                    </a:cubicBezTo>
                    <a:cubicBezTo>
                      <a:pt x="1678360" y="470843"/>
                      <a:pt x="1691887" y="471605"/>
                      <a:pt x="1708461" y="473318"/>
                    </a:cubicBezTo>
                    <a:cubicBezTo>
                      <a:pt x="1731894" y="475797"/>
                      <a:pt x="1753421" y="474081"/>
                      <a:pt x="1775140" y="469891"/>
                    </a:cubicBezTo>
                    <a:cubicBezTo>
                      <a:pt x="1790952" y="466843"/>
                      <a:pt x="1806953" y="460557"/>
                      <a:pt x="1821051" y="452554"/>
                    </a:cubicBezTo>
                    <a:cubicBezTo>
                      <a:pt x="1840672" y="441314"/>
                      <a:pt x="1859535" y="436934"/>
                      <a:pt x="1878203" y="451792"/>
                    </a:cubicBezTo>
                    <a:cubicBezTo>
                      <a:pt x="1898396" y="467605"/>
                      <a:pt x="1921257" y="462081"/>
                      <a:pt x="1943547" y="462651"/>
                    </a:cubicBezTo>
                    <a:cubicBezTo>
                      <a:pt x="1953262" y="462843"/>
                      <a:pt x="1963550" y="462461"/>
                      <a:pt x="1972884" y="464937"/>
                    </a:cubicBezTo>
                    <a:cubicBezTo>
                      <a:pt x="1999935" y="471987"/>
                      <a:pt x="2026036" y="482655"/>
                      <a:pt x="2053469" y="487417"/>
                    </a:cubicBezTo>
                    <a:cubicBezTo>
                      <a:pt x="2068710" y="490084"/>
                      <a:pt x="2085664" y="485321"/>
                      <a:pt x="2101477" y="481893"/>
                    </a:cubicBezTo>
                    <a:cubicBezTo>
                      <a:pt x="2117479" y="478273"/>
                      <a:pt x="2133290" y="472749"/>
                      <a:pt x="2148722" y="467033"/>
                    </a:cubicBezTo>
                    <a:cubicBezTo>
                      <a:pt x="2159199" y="463223"/>
                      <a:pt x="2170629" y="459603"/>
                      <a:pt x="2179011" y="452744"/>
                    </a:cubicBezTo>
                    <a:cubicBezTo>
                      <a:pt x="2198064" y="437124"/>
                      <a:pt x="2217685" y="434455"/>
                      <a:pt x="2240165" y="442648"/>
                    </a:cubicBezTo>
                    <a:cubicBezTo>
                      <a:pt x="2243593" y="443982"/>
                      <a:pt x="2247594" y="443982"/>
                      <a:pt x="2251404" y="444172"/>
                    </a:cubicBezTo>
                    <a:cubicBezTo>
                      <a:pt x="2312370" y="448172"/>
                      <a:pt x="2373330" y="450650"/>
                      <a:pt x="2433912" y="456746"/>
                    </a:cubicBezTo>
                    <a:cubicBezTo>
                      <a:pt x="2458485" y="459223"/>
                      <a:pt x="2482107" y="470081"/>
                      <a:pt x="2506302" y="476939"/>
                    </a:cubicBezTo>
                    <a:cubicBezTo>
                      <a:pt x="2511256" y="478273"/>
                      <a:pt x="2516783" y="480369"/>
                      <a:pt x="2521735" y="479415"/>
                    </a:cubicBezTo>
                    <a:cubicBezTo>
                      <a:pt x="2575647" y="469891"/>
                      <a:pt x="2626132" y="483797"/>
                      <a:pt x="2675854" y="502086"/>
                    </a:cubicBezTo>
                    <a:cubicBezTo>
                      <a:pt x="2680996" y="503992"/>
                      <a:pt x="2687282" y="503419"/>
                      <a:pt x="2692998" y="503038"/>
                    </a:cubicBezTo>
                    <a:cubicBezTo>
                      <a:pt x="2709003" y="501706"/>
                      <a:pt x="2726337" y="495038"/>
                      <a:pt x="2740816" y="499037"/>
                    </a:cubicBezTo>
                    <a:cubicBezTo>
                      <a:pt x="2779297" y="510088"/>
                      <a:pt x="2817398" y="523423"/>
                      <a:pt x="2853596" y="540187"/>
                    </a:cubicBezTo>
                    <a:cubicBezTo>
                      <a:pt x="2890365" y="557142"/>
                      <a:pt x="2924464" y="571430"/>
                      <a:pt x="2966565" y="554286"/>
                    </a:cubicBezTo>
                    <a:cubicBezTo>
                      <a:pt x="2984472" y="547045"/>
                      <a:pt x="3008095" y="552190"/>
                      <a:pt x="3028671" y="554094"/>
                    </a:cubicBezTo>
                    <a:cubicBezTo>
                      <a:pt x="3043720" y="555618"/>
                      <a:pt x="3058198" y="564192"/>
                      <a:pt x="3073059" y="564192"/>
                    </a:cubicBezTo>
                    <a:cubicBezTo>
                      <a:pt x="3112686" y="564192"/>
                      <a:pt x="3147927" y="574288"/>
                      <a:pt x="3182219" y="594862"/>
                    </a:cubicBezTo>
                    <a:cubicBezTo>
                      <a:pt x="3195557" y="602863"/>
                      <a:pt x="3216322" y="597529"/>
                      <a:pt x="3233656" y="599625"/>
                    </a:cubicBezTo>
                    <a:cubicBezTo>
                      <a:pt x="3251947" y="602101"/>
                      <a:pt x="3270804" y="604387"/>
                      <a:pt x="3288332" y="609914"/>
                    </a:cubicBezTo>
                    <a:cubicBezTo>
                      <a:pt x="3333672" y="624392"/>
                      <a:pt x="3378441" y="640774"/>
                      <a:pt x="3423591" y="656015"/>
                    </a:cubicBezTo>
                    <a:cubicBezTo>
                      <a:pt x="3460738" y="668590"/>
                      <a:pt x="3497317" y="658683"/>
                      <a:pt x="3534084" y="653349"/>
                    </a:cubicBezTo>
                    <a:cubicBezTo>
                      <a:pt x="3557137" y="649919"/>
                      <a:pt x="3578662" y="641727"/>
                      <a:pt x="3604571" y="653918"/>
                    </a:cubicBezTo>
                    <a:cubicBezTo>
                      <a:pt x="3629338" y="665541"/>
                      <a:pt x="3660771" y="662873"/>
                      <a:pt x="3688586" y="669160"/>
                    </a:cubicBezTo>
                    <a:cubicBezTo>
                      <a:pt x="3712020" y="674494"/>
                      <a:pt x="3734687" y="683068"/>
                      <a:pt x="3757358" y="691450"/>
                    </a:cubicBezTo>
                    <a:cubicBezTo>
                      <a:pt x="3788221" y="702881"/>
                      <a:pt x="3818700" y="714881"/>
                      <a:pt x="3852421" y="709167"/>
                    </a:cubicBezTo>
                    <a:cubicBezTo>
                      <a:pt x="3890714" y="702689"/>
                      <a:pt x="3917001" y="727073"/>
                      <a:pt x="3947104" y="743267"/>
                    </a:cubicBezTo>
                    <a:cubicBezTo>
                      <a:pt x="3967869" y="754316"/>
                      <a:pt x="3990538" y="762509"/>
                      <a:pt x="4013208" y="769367"/>
                    </a:cubicBezTo>
                    <a:cubicBezTo>
                      <a:pt x="4043497" y="778321"/>
                      <a:pt x="4074740" y="783655"/>
                      <a:pt x="4105222" y="792418"/>
                    </a:cubicBezTo>
                    <a:cubicBezTo>
                      <a:pt x="4151325" y="805561"/>
                      <a:pt x="4198001" y="815850"/>
                      <a:pt x="4246006" y="808610"/>
                    </a:cubicBezTo>
                    <a:cubicBezTo>
                      <a:pt x="4268105" y="805372"/>
                      <a:pt x="4288682" y="805561"/>
                      <a:pt x="4310779" y="810326"/>
                    </a:cubicBezTo>
                    <a:cubicBezTo>
                      <a:pt x="4346974" y="818136"/>
                      <a:pt x="4384123" y="819089"/>
                      <a:pt x="4413272" y="848235"/>
                    </a:cubicBezTo>
                    <a:cubicBezTo>
                      <a:pt x="4423558" y="858524"/>
                      <a:pt x="4442037" y="861190"/>
                      <a:pt x="4457087" y="866524"/>
                    </a:cubicBezTo>
                    <a:cubicBezTo>
                      <a:pt x="4474424" y="872812"/>
                      <a:pt x="4487186" y="869572"/>
                      <a:pt x="4496523" y="851284"/>
                    </a:cubicBezTo>
                    <a:cubicBezTo>
                      <a:pt x="4500713" y="843093"/>
                      <a:pt x="4512715" y="835091"/>
                      <a:pt x="4522050" y="833757"/>
                    </a:cubicBezTo>
                    <a:cubicBezTo>
                      <a:pt x="4550055" y="829757"/>
                      <a:pt x="4575773" y="835663"/>
                      <a:pt x="4602824" y="848618"/>
                    </a:cubicBezTo>
                    <a:cubicBezTo>
                      <a:pt x="4628161" y="860810"/>
                      <a:pt x="4659786" y="859476"/>
                      <a:pt x="4688553" y="864238"/>
                    </a:cubicBezTo>
                    <a:cubicBezTo>
                      <a:pt x="4708936" y="867668"/>
                      <a:pt x="4729321" y="874716"/>
                      <a:pt x="4749895" y="874716"/>
                    </a:cubicBezTo>
                    <a:cubicBezTo>
                      <a:pt x="4775424" y="874716"/>
                      <a:pt x="4800761" y="868620"/>
                      <a:pt x="4826480" y="866334"/>
                    </a:cubicBezTo>
                    <a:cubicBezTo>
                      <a:pt x="4846482" y="864430"/>
                      <a:pt x="4866867" y="865192"/>
                      <a:pt x="4886870" y="862906"/>
                    </a:cubicBezTo>
                    <a:cubicBezTo>
                      <a:pt x="4903254" y="861190"/>
                      <a:pt x="4919447" y="856810"/>
                      <a:pt x="4935639" y="853190"/>
                    </a:cubicBezTo>
                    <a:cubicBezTo>
                      <a:pt x="4941546" y="851856"/>
                      <a:pt x="4947452" y="846711"/>
                      <a:pt x="4952784" y="847473"/>
                    </a:cubicBezTo>
                    <a:cubicBezTo>
                      <a:pt x="5005745" y="855666"/>
                      <a:pt x="5043847" y="819089"/>
                      <a:pt x="5088617" y="802896"/>
                    </a:cubicBezTo>
                    <a:cubicBezTo>
                      <a:pt x="5135672" y="785749"/>
                      <a:pt x="5181204" y="759461"/>
                      <a:pt x="5233781" y="767271"/>
                    </a:cubicBezTo>
                    <a:cubicBezTo>
                      <a:pt x="5265596" y="772033"/>
                      <a:pt x="5296267" y="783083"/>
                      <a:pt x="5327893" y="789752"/>
                    </a:cubicBezTo>
                    <a:cubicBezTo>
                      <a:pt x="5339132" y="792038"/>
                      <a:pt x="5351705" y="791656"/>
                      <a:pt x="5362946" y="789370"/>
                    </a:cubicBezTo>
                    <a:cubicBezTo>
                      <a:pt x="5417240" y="778891"/>
                      <a:pt x="5470771" y="777367"/>
                      <a:pt x="5524115" y="794514"/>
                    </a:cubicBezTo>
                    <a:cubicBezTo>
                      <a:pt x="5533257" y="797372"/>
                      <a:pt x="5542974" y="800038"/>
                      <a:pt x="5552500" y="800038"/>
                    </a:cubicBezTo>
                    <a:cubicBezTo>
                      <a:pt x="5604697" y="800038"/>
                      <a:pt x="5655944" y="796038"/>
                      <a:pt x="5705857" y="777367"/>
                    </a:cubicBezTo>
                    <a:cubicBezTo>
                      <a:pt x="5722622" y="771080"/>
                      <a:pt x="5743006" y="775081"/>
                      <a:pt x="5761485" y="773557"/>
                    </a:cubicBezTo>
                    <a:cubicBezTo>
                      <a:pt x="5778629" y="772224"/>
                      <a:pt x="5796156" y="771653"/>
                      <a:pt x="5812731" y="767271"/>
                    </a:cubicBezTo>
                    <a:cubicBezTo>
                      <a:pt x="5836925" y="760795"/>
                      <a:pt x="5859404" y="760033"/>
                      <a:pt x="5884361" y="765747"/>
                    </a:cubicBezTo>
                    <a:cubicBezTo>
                      <a:pt x="5908174" y="771080"/>
                      <a:pt x="5933892" y="768415"/>
                      <a:pt x="5958660" y="768605"/>
                    </a:cubicBezTo>
                    <a:cubicBezTo>
                      <a:pt x="5986282" y="768795"/>
                      <a:pt x="6013906" y="768984"/>
                      <a:pt x="6041528" y="768033"/>
                    </a:cubicBezTo>
                    <a:cubicBezTo>
                      <a:pt x="6052579" y="767653"/>
                      <a:pt x="6065151" y="760033"/>
                      <a:pt x="6074297" y="763081"/>
                    </a:cubicBezTo>
                    <a:cubicBezTo>
                      <a:pt x="6103824" y="773366"/>
                      <a:pt x="6133353" y="760985"/>
                      <a:pt x="6162880" y="766509"/>
                    </a:cubicBezTo>
                    <a:cubicBezTo>
                      <a:pt x="6177360" y="769367"/>
                      <a:pt x="6193743" y="761557"/>
                      <a:pt x="6209364" y="760795"/>
                    </a:cubicBezTo>
                    <a:cubicBezTo>
                      <a:pt x="6234892" y="759461"/>
                      <a:pt x="6260419" y="760033"/>
                      <a:pt x="6285948" y="759651"/>
                    </a:cubicBezTo>
                    <a:cubicBezTo>
                      <a:pt x="6294330" y="759461"/>
                      <a:pt x="6302523" y="758699"/>
                      <a:pt x="6310905" y="758316"/>
                    </a:cubicBezTo>
                    <a:cubicBezTo>
                      <a:pt x="6318335" y="757936"/>
                      <a:pt x="6326145" y="756222"/>
                      <a:pt x="6333194" y="757554"/>
                    </a:cubicBezTo>
                    <a:cubicBezTo>
                      <a:pt x="6358723" y="762318"/>
                      <a:pt x="6383869" y="770129"/>
                      <a:pt x="6409586" y="773177"/>
                    </a:cubicBezTo>
                    <a:cubicBezTo>
                      <a:pt x="6431875" y="775843"/>
                      <a:pt x="6454928" y="772224"/>
                      <a:pt x="6477407" y="774129"/>
                    </a:cubicBezTo>
                    <a:cubicBezTo>
                      <a:pt x="6517032" y="777367"/>
                      <a:pt x="6556657" y="783083"/>
                      <a:pt x="6596283" y="786703"/>
                    </a:cubicBezTo>
                    <a:cubicBezTo>
                      <a:pt x="6604857" y="787465"/>
                      <a:pt x="6613809" y="782701"/>
                      <a:pt x="6622573" y="782321"/>
                    </a:cubicBezTo>
                    <a:cubicBezTo>
                      <a:pt x="6650006" y="781369"/>
                      <a:pt x="6677439" y="781177"/>
                      <a:pt x="6704872" y="780607"/>
                    </a:cubicBezTo>
                    <a:cubicBezTo>
                      <a:pt x="6720493" y="780415"/>
                      <a:pt x="6736305" y="780987"/>
                      <a:pt x="6751738" y="779273"/>
                    </a:cubicBezTo>
                    <a:cubicBezTo>
                      <a:pt x="6772120" y="776987"/>
                      <a:pt x="6790599" y="773557"/>
                      <a:pt x="6809650" y="788417"/>
                    </a:cubicBezTo>
                    <a:cubicBezTo>
                      <a:pt x="6816984" y="794180"/>
                      <a:pt x="6824819" y="797942"/>
                      <a:pt x="6832976" y="8004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62ADFEB1-865E-4545-83BC-455BF39EF8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 flipH="1">
                <a:off x="2640988" y="2991370"/>
                <a:ext cx="6857455" cy="874716"/>
              </a:xfrm>
              <a:custGeom>
                <a:avLst/>
                <a:gdLst>
                  <a:gd name="connsiteX0" fmla="*/ 6857455 w 6857455"/>
                  <a:gd name="connsiteY0" fmla="*/ 804643 h 874716"/>
                  <a:gd name="connsiteX1" fmla="*/ 6857455 w 6857455"/>
                  <a:gd name="connsiteY1" fmla="*/ 562246 h 874716"/>
                  <a:gd name="connsiteX2" fmla="*/ 6829178 w 6857455"/>
                  <a:gd name="connsiteY2" fmla="*/ 551284 h 874716"/>
                  <a:gd name="connsiteX3" fmla="*/ 6766024 w 6857455"/>
                  <a:gd name="connsiteY3" fmla="*/ 500372 h 874716"/>
                  <a:gd name="connsiteX4" fmla="*/ 6734971 w 6857455"/>
                  <a:gd name="connsiteY4" fmla="*/ 500944 h 874716"/>
                  <a:gd name="connsiteX5" fmla="*/ 6683915 w 6857455"/>
                  <a:gd name="connsiteY5" fmla="*/ 507040 h 874716"/>
                  <a:gd name="connsiteX6" fmla="*/ 6628860 w 6857455"/>
                  <a:gd name="connsiteY6" fmla="*/ 495418 h 874716"/>
                  <a:gd name="connsiteX7" fmla="*/ 6588662 w 6857455"/>
                  <a:gd name="connsiteY7" fmla="*/ 487227 h 874716"/>
                  <a:gd name="connsiteX8" fmla="*/ 6476074 w 6857455"/>
                  <a:gd name="connsiteY8" fmla="*/ 511230 h 874716"/>
                  <a:gd name="connsiteX9" fmla="*/ 6382345 w 6857455"/>
                  <a:gd name="connsiteY9" fmla="*/ 534853 h 874716"/>
                  <a:gd name="connsiteX10" fmla="*/ 6369391 w 6857455"/>
                  <a:gd name="connsiteY10" fmla="*/ 531615 h 874716"/>
                  <a:gd name="connsiteX11" fmla="*/ 6244799 w 6857455"/>
                  <a:gd name="connsiteY11" fmla="*/ 512182 h 874716"/>
                  <a:gd name="connsiteX12" fmla="*/ 6190315 w 6857455"/>
                  <a:gd name="connsiteY12" fmla="*/ 485703 h 874716"/>
                  <a:gd name="connsiteX13" fmla="*/ 6115446 w 6857455"/>
                  <a:gd name="connsiteY13" fmla="*/ 462270 h 874716"/>
                  <a:gd name="connsiteX14" fmla="*/ 6032194 w 6857455"/>
                  <a:gd name="connsiteY14" fmla="*/ 434266 h 874716"/>
                  <a:gd name="connsiteX15" fmla="*/ 5971042 w 6857455"/>
                  <a:gd name="connsiteY15" fmla="*/ 420738 h 874716"/>
                  <a:gd name="connsiteX16" fmla="*/ 5880933 w 6857455"/>
                  <a:gd name="connsiteY16" fmla="*/ 430646 h 874716"/>
                  <a:gd name="connsiteX17" fmla="*/ 5862452 w 6857455"/>
                  <a:gd name="connsiteY17" fmla="*/ 438648 h 874716"/>
                  <a:gd name="connsiteX18" fmla="*/ 5685283 w 6857455"/>
                  <a:gd name="connsiteY18" fmla="*/ 498658 h 874716"/>
                  <a:gd name="connsiteX19" fmla="*/ 5567169 w 6857455"/>
                  <a:gd name="connsiteY19" fmla="*/ 499420 h 874716"/>
                  <a:gd name="connsiteX20" fmla="*/ 5527923 w 6857455"/>
                  <a:gd name="connsiteY20" fmla="*/ 490466 h 874716"/>
                  <a:gd name="connsiteX21" fmla="*/ 5456292 w 6857455"/>
                  <a:gd name="connsiteY21" fmla="*/ 450650 h 874716"/>
                  <a:gd name="connsiteX22" fmla="*/ 5424670 w 6857455"/>
                  <a:gd name="connsiteY22" fmla="*/ 444934 h 874716"/>
                  <a:gd name="connsiteX23" fmla="*/ 5368662 w 6857455"/>
                  <a:gd name="connsiteY23" fmla="*/ 441124 h 874716"/>
                  <a:gd name="connsiteX24" fmla="*/ 5247118 w 6857455"/>
                  <a:gd name="connsiteY24" fmla="*/ 444934 h 874716"/>
                  <a:gd name="connsiteX25" fmla="*/ 5088617 w 6857455"/>
                  <a:gd name="connsiteY25" fmla="*/ 428742 h 874716"/>
                  <a:gd name="connsiteX26" fmla="*/ 5025750 w 6857455"/>
                  <a:gd name="connsiteY26" fmla="*/ 433694 h 874716"/>
                  <a:gd name="connsiteX27" fmla="*/ 4957930 w 6857455"/>
                  <a:gd name="connsiteY27" fmla="*/ 442268 h 874716"/>
                  <a:gd name="connsiteX28" fmla="*/ 4938116 w 6857455"/>
                  <a:gd name="connsiteY28" fmla="*/ 441886 h 874716"/>
                  <a:gd name="connsiteX29" fmla="*/ 4833910 w 6857455"/>
                  <a:gd name="connsiteY29" fmla="*/ 421693 h 874716"/>
                  <a:gd name="connsiteX30" fmla="*/ 4810095 w 6857455"/>
                  <a:gd name="connsiteY30" fmla="*/ 408167 h 874716"/>
                  <a:gd name="connsiteX31" fmla="*/ 4747991 w 6857455"/>
                  <a:gd name="connsiteY31" fmla="*/ 413691 h 874716"/>
                  <a:gd name="connsiteX32" fmla="*/ 4692745 w 6857455"/>
                  <a:gd name="connsiteY32" fmla="*/ 435790 h 874716"/>
                  <a:gd name="connsiteX33" fmla="*/ 4375933 w 6857455"/>
                  <a:gd name="connsiteY33" fmla="*/ 483417 h 874716"/>
                  <a:gd name="connsiteX34" fmla="*/ 4185426 w 6857455"/>
                  <a:gd name="connsiteY34" fmla="*/ 484179 h 874716"/>
                  <a:gd name="connsiteX35" fmla="*/ 4052072 w 6857455"/>
                  <a:gd name="connsiteY35" fmla="*/ 505134 h 874716"/>
                  <a:gd name="connsiteX36" fmla="*/ 4029973 w 6857455"/>
                  <a:gd name="connsiteY36" fmla="*/ 527233 h 874716"/>
                  <a:gd name="connsiteX37" fmla="*/ 3948626 w 6857455"/>
                  <a:gd name="connsiteY37" fmla="*/ 550666 h 874716"/>
                  <a:gd name="connsiteX38" fmla="*/ 3871280 w 6857455"/>
                  <a:gd name="connsiteY38" fmla="*/ 502275 h 874716"/>
                  <a:gd name="connsiteX39" fmla="*/ 3774312 w 6857455"/>
                  <a:gd name="connsiteY39" fmla="*/ 429122 h 874716"/>
                  <a:gd name="connsiteX40" fmla="*/ 3721543 w 6857455"/>
                  <a:gd name="connsiteY40" fmla="*/ 428552 h 874716"/>
                  <a:gd name="connsiteX41" fmla="*/ 3612763 w 6857455"/>
                  <a:gd name="connsiteY41" fmla="*/ 414263 h 874716"/>
                  <a:gd name="connsiteX42" fmla="*/ 3537323 w 6857455"/>
                  <a:gd name="connsiteY42" fmla="*/ 389878 h 874716"/>
                  <a:gd name="connsiteX43" fmla="*/ 3431593 w 6857455"/>
                  <a:gd name="connsiteY43" fmla="*/ 360921 h 874716"/>
                  <a:gd name="connsiteX44" fmla="*/ 3392158 w 6857455"/>
                  <a:gd name="connsiteY44" fmla="*/ 345681 h 874716"/>
                  <a:gd name="connsiteX45" fmla="*/ 3297856 w 6857455"/>
                  <a:gd name="connsiteY45" fmla="*/ 323010 h 874716"/>
                  <a:gd name="connsiteX46" fmla="*/ 3219748 w 6857455"/>
                  <a:gd name="connsiteY46" fmla="*/ 308151 h 874716"/>
                  <a:gd name="connsiteX47" fmla="*/ 3156692 w 6857455"/>
                  <a:gd name="connsiteY47" fmla="*/ 261668 h 874716"/>
                  <a:gd name="connsiteX48" fmla="*/ 3136497 w 6857455"/>
                  <a:gd name="connsiteY48" fmla="*/ 237663 h 874716"/>
                  <a:gd name="connsiteX49" fmla="*/ 3119733 w 6857455"/>
                  <a:gd name="connsiteY49" fmla="*/ 222233 h 874716"/>
                  <a:gd name="connsiteX50" fmla="*/ 3045436 w 6857455"/>
                  <a:gd name="connsiteY50" fmla="*/ 131742 h 874716"/>
                  <a:gd name="connsiteX51" fmla="*/ 3037054 w 6857455"/>
                  <a:gd name="connsiteY51" fmla="*/ 124121 h 874716"/>
                  <a:gd name="connsiteX52" fmla="*/ 2936466 w 6857455"/>
                  <a:gd name="connsiteY52" fmla="*/ 82400 h 874716"/>
                  <a:gd name="connsiteX53" fmla="*/ 2901031 w 6857455"/>
                  <a:gd name="connsiteY53" fmla="*/ 59731 h 874716"/>
                  <a:gd name="connsiteX54" fmla="*/ 2828259 w 6857455"/>
                  <a:gd name="connsiteY54" fmla="*/ 3149 h 874716"/>
                  <a:gd name="connsiteX55" fmla="*/ 2799492 w 6857455"/>
                  <a:gd name="connsiteY55" fmla="*/ 1245 h 874716"/>
                  <a:gd name="connsiteX56" fmla="*/ 2693570 w 6857455"/>
                  <a:gd name="connsiteY56" fmla="*/ 35154 h 874716"/>
                  <a:gd name="connsiteX57" fmla="*/ 2639847 w 6857455"/>
                  <a:gd name="connsiteY57" fmla="*/ 73448 h 874716"/>
                  <a:gd name="connsiteX58" fmla="*/ 2621178 w 6857455"/>
                  <a:gd name="connsiteY58" fmla="*/ 88688 h 874716"/>
                  <a:gd name="connsiteX59" fmla="*/ 2489348 w 6857455"/>
                  <a:gd name="connsiteY59" fmla="*/ 72304 h 874716"/>
                  <a:gd name="connsiteX60" fmla="*/ 2452580 w 6857455"/>
                  <a:gd name="connsiteY60" fmla="*/ 68683 h 874716"/>
                  <a:gd name="connsiteX61" fmla="*/ 2326464 w 6857455"/>
                  <a:gd name="connsiteY61" fmla="*/ 50395 h 874716"/>
                  <a:gd name="connsiteX62" fmla="*/ 2300365 w 6857455"/>
                  <a:gd name="connsiteY62" fmla="*/ 54777 h 874716"/>
                  <a:gd name="connsiteX63" fmla="*/ 2130434 w 6857455"/>
                  <a:gd name="connsiteY63" fmla="*/ 58397 h 874716"/>
                  <a:gd name="connsiteX64" fmla="*/ 2118621 w 6857455"/>
                  <a:gd name="connsiteY64" fmla="*/ 47919 h 874716"/>
                  <a:gd name="connsiteX65" fmla="*/ 2057659 w 6857455"/>
                  <a:gd name="connsiteY65" fmla="*/ 16866 h 874716"/>
                  <a:gd name="connsiteX66" fmla="*/ 1976314 w 6857455"/>
                  <a:gd name="connsiteY66" fmla="*/ 8865 h 874716"/>
                  <a:gd name="connsiteX67" fmla="*/ 1961454 w 6857455"/>
                  <a:gd name="connsiteY67" fmla="*/ 11724 h 874716"/>
                  <a:gd name="connsiteX68" fmla="*/ 1906588 w 6857455"/>
                  <a:gd name="connsiteY68" fmla="*/ 30964 h 874716"/>
                  <a:gd name="connsiteX69" fmla="*/ 1783330 w 6857455"/>
                  <a:gd name="connsiteY69" fmla="*/ 48871 h 874716"/>
                  <a:gd name="connsiteX70" fmla="*/ 1759327 w 6857455"/>
                  <a:gd name="connsiteY70" fmla="*/ 55349 h 874716"/>
                  <a:gd name="connsiteX71" fmla="*/ 1716082 w 6857455"/>
                  <a:gd name="connsiteY71" fmla="*/ 65445 h 874716"/>
                  <a:gd name="connsiteX72" fmla="*/ 1598920 w 6857455"/>
                  <a:gd name="connsiteY72" fmla="*/ 72114 h 874716"/>
                  <a:gd name="connsiteX73" fmla="*/ 1542150 w 6857455"/>
                  <a:gd name="connsiteY73" fmla="*/ 62207 h 874716"/>
                  <a:gd name="connsiteX74" fmla="*/ 1516813 w 6857455"/>
                  <a:gd name="connsiteY74" fmla="*/ 62779 h 874716"/>
                  <a:gd name="connsiteX75" fmla="*/ 1432228 w 6857455"/>
                  <a:gd name="connsiteY75" fmla="*/ 88116 h 874716"/>
                  <a:gd name="connsiteX76" fmla="*/ 1224765 w 6857455"/>
                  <a:gd name="connsiteY76" fmla="*/ 71924 h 874716"/>
                  <a:gd name="connsiteX77" fmla="*/ 1159231 w 6857455"/>
                  <a:gd name="connsiteY77" fmla="*/ 58207 h 874716"/>
                  <a:gd name="connsiteX78" fmla="*/ 1124370 w 6857455"/>
                  <a:gd name="connsiteY78" fmla="*/ 56301 h 874716"/>
                  <a:gd name="connsiteX79" fmla="*/ 1075600 w 6857455"/>
                  <a:gd name="connsiteY79" fmla="*/ 75542 h 874716"/>
                  <a:gd name="connsiteX80" fmla="*/ 986633 w 6857455"/>
                  <a:gd name="connsiteY80" fmla="*/ 79162 h 874716"/>
                  <a:gd name="connsiteX81" fmla="*/ 861089 w 6857455"/>
                  <a:gd name="connsiteY81" fmla="*/ 76304 h 874716"/>
                  <a:gd name="connsiteX82" fmla="*/ 759168 w 6857455"/>
                  <a:gd name="connsiteY82" fmla="*/ 104689 h 874716"/>
                  <a:gd name="connsiteX83" fmla="*/ 723735 w 6857455"/>
                  <a:gd name="connsiteY83" fmla="*/ 140696 h 874716"/>
                  <a:gd name="connsiteX84" fmla="*/ 647532 w 6857455"/>
                  <a:gd name="connsiteY84" fmla="*/ 147934 h 874716"/>
                  <a:gd name="connsiteX85" fmla="*/ 552659 w 6857455"/>
                  <a:gd name="connsiteY85" fmla="*/ 95926 h 874716"/>
                  <a:gd name="connsiteX86" fmla="*/ 541800 w 6857455"/>
                  <a:gd name="connsiteY86" fmla="*/ 97640 h 874716"/>
                  <a:gd name="connsiteX87" fmla="*/ 375107 w 6857455"/>
                  <a:gd name="connsiteY87" fmla="*/ 123169 h 874716"/>
                  <a:gd name="connsiteX88" fmla="*/ 273567 w 6857455"/>
                  <a:gd name="connsiteY88" fmla="*/ 145458 h 874716"/>
                  <a:gd name="connsiteX89" fmla="*/ 264043 w 6857455"/>
                  <a:gd name="connsiteY89" fmla="*/ 154792 h 874716"/>
                  <a:gd name="connsiteX90" fmla="*/ 169360 w 6857455"/>
                  <a:gd name="connsiteY90" fmla="*/ 177273 h 874716"/>
                  <a:gd name="connsiteX91" fmla="*/ 89347 w 6857455"/>
                  <a:gd name="connsiteY91" fmla="*/ 157460 h 874716"/>
                  <a:gd name="connsiteX92" fmla="*/ 34291 w 6857455"/>
                  <a:gd name="connsiteY92" fmla="*/ 145268 h 874716"/>
                  <a:gd name="connsiteX93" fmla="*/ 0 w 6857455"/>
                  <a:gd name="connsiteY93" fmla="*/ 142056 h 874716"/>
                  <a:gd name="connsiteX94" fmla="*/ 0 w 6857455"/>
                  <a:gd name="connsiteY94" fmla="*/ 849556 h 874716"/>
                  <a:gd name="connsiteX95" fmla="*/ 60652 w 6857455"/>
                  <a:gd name="connsiteY95" fmla="*/ 844783 h 874716"/>
                  <a:gd name="connsiteX96" fmla="*/ 119068 w 6857455"/>
                  <a:gd name="connsiteY96" fmla="*/ 827281 h 874716"/>
                  <a:gd name="connsiteX97" fmla="*/ 171840 w 6857455"/>
                  <a:gd name="connsiteY97" fmla="*/ 804420 h 874716"/>
                  <a:gd name="connsiteX98" fmla="*/ 274329 w 6857455"/>
                  <a:gd name="connsiteY98" fmla="*/ 794324 h 874716"/>
                  <a:gd name="connsiteX99" fmla="*/ 306715 w 6857455"/>
                  <a:gd name="connsiteY99" fmla="*/ 788798 h 874716"/>
                  <a:gd name="connsiteX100" fmla="*/ 393967 w 6857455"/>
                  <a:gd name="connsiteY100" fmla="*/ 765937 h 874716"/>
                  <a:gd name="connsiteX101" fmla="*/ 493793 w 6857455"/>
                  <a:gd name="connsiteY101" fmla="*/ 725549 h 874716"/>
                  <a:gd name="connsiteX102" fmla="*/ 546373 w 6857455"/>
                  <a:gd name="connsiteY102" fmla="*/ 740600 h 874716"/>
                  <a:gd name="connsiteX103" fmla="*/ 730211 w 6857455"/>
                  <a:gd name="connsiteY103" fmla="*/ 698116 h 874716"/>
                  <a:gd name="connsiteX104" fmla="*/ 784889 w 6857455"/>
                  <a:gd name="connsiteY104" fmla="*/ 676018 h 874716"/>
                  <a:gd name="connsiteX105" fmla="*/ 800509 w 6857455"/>
                  <a:gd name="connsiteY105" fmla="*/ 661349 h 874716"/>
                  <a:gd name="connsiteX106" fmla="*/ 857661 w 6857455"/>
                  <a:gd name="connsiteY106" fmla="*/ 626868 h 874716"/>
                  <a:gd name="connsiteX107" fmla="*/ 949102 w 6857455"/>
                  <a:gd name="connsiteY107" fmla="*/ 614676 h 874716"/>
                  <a:gd name="connsiteX108" fmla="*/ 960342 w 6857455"/>
                  <a:gd name="connsiteY108" fmla="*/ 607435 h 874716"/>
                  <a:gd name="connsiteX109" fmla="*/ 977109 w 6857455"/>
                  <a:gd name="connsiteY109" fmla="*/ 595815 h 874716"/>
                  <a:gd name="connsiteX110" fmla="*/ 1071218 w 6857455"/>
                  <a:gd name="connsiteY110" fmla="*/ 575240 h 874716"/>
                  <a:gd name="connsiteX111" fmla="*/ 1091983 w 6857455"/>
                  <a:gd name="connsiteY111" fmla="*/ 568764 h 874716"/>
                  <a:gd name="connsiteX112" fmla="*/ 1109321 w 6857455"/>
                  <a:gd name="connsiteY112" fmla="*/ 557904 h 874716"/>
                  <a:gd name="connsiteX113" fmla="*/ 1162279 w 6857455"/>
                  <a:gd name="connsiteY113" fmla="*/ 532949 h 874716"/>
                  <a:gd name="connsiteX114" fmla="*/ 1206097 w 6857455"/>
                  <a:gd name="connsiteY114" fmla="*/ 532187 h 874716"/>
                  <a:gd name="connsiteX115" fmla="*/ 1266867 w 6857455"/>
                  <a:gd name="connsiteY115" fmla="*/ 518088 h 874716"/>
                  <a:gd name="connsiteX116" fmla="*/ 1380219 w 6857455"/>
                  <a:gd name="connsiteY116" fmla="*/ 504182 h 874716"/>
                  <a:gd name="connsiteX117" fmla="*/ 1403461 w 6857455"/>
                  <a:gd name="connsiteY117" fmla="*/ 496180 h 874716"/>
                  <a:gd name="connsiteX118" fmla="*/ 1544054 w 6857455"/>
                  <a:gd name="connsiteY118" fmla="*/ 458268 h 874716"/>
                  <a:gd name="connsiteX119" fmla="*/ 1656644 w 6857455"/>
                  <a:gd name="connsiteY119" fmla="*/ 459032 h 874716"/>
                  <a:gd name="connsiteX120" fmla="*/ 1665406 w 6857455"/>
                  <a:gd name="connsiteY120" fmla="*/ 460747 h 874716"/>
                  <a:gd name="connsiteX121" fmla="*/ 1708461 w 6857455"/>
                  <a:gd name="connsiteY121" fmla="*/ 473318 h 874716"/>
                  <a:gd name="connsiteX122" fmla="*/ 1775140 w 6857455"/>
                  <a:gd name="connsiteY122" fmla="*/ 469891 h 874716"/>
                  <a:gd name="connsiteX123" fmla="*/ 1821051 w 6857455"/>
                  <a:gd name="connsiteY123" fmla="*/ 452554 h 874716"/>
                  <a:gd name="connsiteX124" fmla="*/ 1878203 w 6857455"/>
                  <a:gd name="connsiteY124" fmla="*/ 451792 h 874716"/>
                  <a:gd name="connsiteX125" fmla="*/ 1943547 w 6857455"/>
                  <a:gd name="connsiteY125" fmla="*/ 462651 h 874716"/>
                  <a:gd name="connsiteX126" fmla="*/ 1972884 w 6857455"/>
                  <a:gd name="connsiteY126" fmla="*/ 464937 h 874716"/>
                  <a:gd name="connsiteX127" fmla="*/ 2053469 w 6857455"/>
                  <a:gd name="connsiteY127" fmla="*/ 487417 h 874716"/>
                  <a:gd name="connsiteX128" fmla="*/ 2101477 w 6857455"/>
                  <a:gd name="connsiteY128" fmla="*/ 481893 h 874716"/>
                  <a:gd name="connsiteX129" fmla="*/ 2148722 w 6857455"/>
                  <a:gd name="connsiteY129" fmla="*/ 467033 h 874716"/>
                  <a:gd name="connsiteX130" fmla="*/ 2179011 w 6857455"/>
                  <a:gd name="connsiteY130" fmla="*/ 452744 h 874716"/>
                  <a:gd name="connsiteX131" fmla="*/ 2240165 w 6857455"/>
                  <a:gd name="connsiteY131" fmla="*/ 442648 h 874716"/>
                  <a:gd name="connsiteX132" fmla="*/ 2251404 w 6857455"/>
                  <a:gd name="connsiteY132" fmla="*/ 444172 h 874716"/>
                  <a:gd name="connsiteX133" fmla="*/ 2433912 w 6857455"/>
                  <a:gd name="connsiteY133" fmla="*/ 456746 h 874716"/>
                  <a:gd name="connsiteX134" fmla="*/ 2506302 w 6857455"/>
                  <a:gd name="connsiteY134" fmla="*/ 476939 h 874716"/>
                  <a:gd name="connsiteX135" fmla="*/ 2521735 w 6857455"/>
                  <a:gd name="connsiteY135" fmla="*/ 479415 h 874716"/>
                  <a:gd name="connsiteX136" fmla="*/ 2675854 w 6857455"/>
                  <a:gd name="connsiteY136" fmla="*/ 502086 h 874716"/>
                  <a:gd name="connsiteX137" fmla="*/ 2692998 w 6857455"/>
                  <a:gd name="connsiteY137" fmla="*/ 503038 h 874716"/>
                  <a:gd name="connsiteX138" fmla="*/ 2740816 w 6857455"/>
                  <a:gd name="connsiteY138" fmla="*/ 499037 h 874716"/>
                  <a:gd name="connsiteX139" fmla="*/ 2853596 w 6857455"/>
                  <a:gd name="connsiteY139" fmla="*/ 540187 h 874716"/>
                  <a:gd name="connsiteX140" fmla="*/ 2966565 w 6857455"/>
                  <a:gd name="connsiteY140" fmla="*/ 554286 h 874716"/>
                  <a:gd name="connsiteX141" fmla="*/ 3028671 w 6857455"/>
                  <a:gd name="connsiteY141" fmla="*/ 554094 h 874716"/>
                  <a:gd name="connsiteX142" fmla="*/ 3073059 w 6857455"/>
                  <a:gd name="connsiteY142" fmla="*/ 564192 h 874716"/>
                  <a:gd name="connsiteX143" fmla="*/ 3182219 w 6857455"/>
                  <a:gd name="connsiteY143" fmla="*/ 594862 h 874716"/>
                  <a:gd name="connsiteX144" fmla="*/ 3233656 w 6857455"/>
                  <a:gd name="connsiteY144" fmla="*/ 599625 h 874716"/>
                  <a:gd name="connsiteX145" fmla="*/ 3288332 w 6857455"/>
                  <a:gd name="connsiteY145" fmla="*/ 609914 h 874716"/>
                  <a:gd name="connsiteX146" fmla="*/ 3423591 w 6857455"/>
                  <a:gd name="connsiteY146" fmla="*/ 656015 h 874716"/>
                  <a:gd name="connsiteX147" fmla="*/ 3534084 w 6857455"/>
                  <a:gd name="connsiteY147" fmla="*/ 653349 h 874716"/>
                  <a:gd name="connsiteX148" fmla="*/ 3604571 w 6857455"/>
                  <a:gd name="connsiteY148" fmla="*/ 653918 h 874716"/>
                  <a:gd name="connsiteX149" fmla="*/ 3688586 w 6857455"/>
                  <a:gd name="connsiteY149" fmla="*/ 669160 h 874716"/>
                  <a:gd name="connsiteX150" fmla="*/ 3757358 w 6857455"/>
                  <a:gd name="connsiteY150" fmla="*/ 691450 h 874716"/>
                  <a:gd name="connsiteX151" fmla="*/ 3852421 w 6857455"/>
                  <a:gd name="connsiteY151" fmla="*/ 709167 h 874716"/>
                  <a:gd name="connsiteX152" fmla="*/ 3947104 w 6857455"/>
                  <a:gd name="connsiteY152" fmla="*/ 743267 h 874716"/>
                  <a:gd name="connsiteX153" fmla="*/ 4013208 w 6857455"/>
                  <a:gd name="connsiteY153" fmla="*/ 769367 h 874716"/>
                  <a:gd name="connsiteX154" fmla="*/ 4105222 w 6857455"/>
                  <a:gd name="connsiteY154" fmla="*/ 792417 h 874716"/>
                  <a:gd name="connsiteX155" fmla="*/ 4246006 w 6857455"/>
                  <a:gd name="connsiteY155" fmla="*/ 808610 h 874716"/>
                  <a:gd name="connsiteX156" fmla="*/ 4310779 w 6857455"/>
                  <a:gd name="connsiteY156" fmla="*/ 810326 h 874716"/>
                  <a:gd name="connsiteX157" fmla="*/ 4413272 w 6857455"/>
                  <a:gd name="connsiteY157" fmla="*/ 848235 h 874716"/>
                  <a:gd name="connsiteX158" fmla="*/ 4457087 w 6857455"/>
                  <a:gd name="connsiteY158" fmla="*/ 866524 h 874716"/>
                  <a:gd name="connsiteX159" fmla="*/ 4496523 w 6857455"/>
                  <a:gd name="connsiteY159" fmla="*/ 851284 h 874716"/>
                  <a:gd name="connsiteX160" fmla="*/ 4522050 w 6857455"/>
                  <a:gd name="connsiteY160" fmla="*/ 833757 h 874716"/>
                  <a:gd name="connsiteX161" fmla="*/ 4602824 w 6857455"/>
                  <a:gd name="connsiteY161" fmla="*/ 848618 h 874716"/>
                  <a:gd name="connsiteX162" fmla="*/ 4688553 w 6857455"/>
                  <a:gd name="connsiteY162" fmla="*/ 864238 h 874716"/>
                  <a:gd name="connsiteX163" fmla="*/ 4749895 w 6857455"/>
                  <a:gd name="connsiteY163" fmla="*/ 874716 h 874716"/>
                  <a:gd name="connsiteX164" fmla="*/ 4826480 w 6857455"/>
                  <a:gd name="connsiteY164" fmla="*/ 866334 h 874716"/>
                  <a:gd name="connsiteX165" fmla="*/ 4886870 w 6857455"/>
                  <a:gd name="connsiteY165" fmla="*/ 862906 h 874716"/>
                  <a:gd name="connsiteX166" fmla="*/ 4935639 w 6857455"/>
                  <a:gd name="connsiteY166" fmla="*/ 853190 h 874716"/>
                  <a:gd name="connsiteX167" fmla="*/ 4952784 w 6857455"/>
                  <a:gd name="connsiteY167" fmla="*/ 847473 h 874716"/>
                  <a:gd name="connsiteX168" fmla="*/ 5088617 w 6857455"/>
                  <a:gd name="connsiteY168" fmla="*/ 802896 h 874716"/>
                  <a:gd name="connsiteX169" fmla="*/ 5233781 w 6857455"/>
                  <a:gd name="connsiteY169" fmla="*/ 767271 h 874716"/>
                  <a:gd name="connsiteX170" fmla="*/ 5327893 w 6857455"/>
                  <a:gd name="connsiteY170" fmla="*/ 789752 h 874716"/>
                  <a:gd name="connsiteX171" fmla="*/ 5362946 w 6857455"/>
                  <a:gd name="connsiteY171" fmla="*/ 789370 h 874716"/>
                  <a:gd name="connsiteX172" fmla="*/ 5524115 w 6857455"/>
                  <a:gd name="connsiteY172" fmla="*/ 794514 h 874716"/>
                  <a:gd name="connsiteX173" fmla="*/ 5552500 w 6857455"/>
                  <a:gd name="connsiteY173" fmla="*/ 800038 h 874716"/>
                  <a:gd name="connsiteX174" fmla="*/ 5705857 w 6857455"/>
                  <a:gd name="connsiteY174" fmla="*/ 777367 h 874716"/>
                  <a:gd name="connsiteX175" fmla="*/ 5761485 w 6857455"/>
                  <a:gd name="connsiteY175" fmla="*/ 773557 h 874716"/>
                  <a:gd name="connsiteX176" fmla="*/ 5812731 w 6857455"/>
                  <a:gd name="connsiteY176" fmla="*/ 767271 h 874716"/>
                  <a:gd name="connsiteX177" fmla="*/ 5884361 w 6857455"/>
                  <a:gd name="connsiteY177" fmla="*/ 765747 h 874716"/>
                  <a:gd name="connsiteX178" fmla="*/ 5958660 w 6857455"/>
                  <a:gd name="connsiteY178" fmla="*/ 768605 h 874716"/>
                  <a:gd name="connsiteX179" fmla="*/ 6041528 w 6857455"/>
                  <a:gd name="connsiteY179" fmla="*/ 768033 h 874716"/>
                  <a:gd name="connsiteX180" fmla="*/ 6074297 w 6857455"/>
                  <a:gd name="connsiteY180" fmla="*/ 763081 h 874716"/>
                  <a:gd name="connsiteX181" fmla="*/ 6162880 w 6857455"/>
                  <a:gd name="connsiteY181" fmla="*/ 766509 h 874716"/>
                  <a:gd name="connsiteX182" fmla="*/ 6209364 w 6857455"/>
                  <a:gd name="connsiteY182" fmla="*/ 760795 h 874716"/>
                  <a:gd name="connsiteX183" fmla="*/ 6285948 w 6857455"/>
                  <a:gd name="connsiteY183" fmla="*/ 759651 h 874716"/>
                  <a:gd name="connsiteX184" fmla="*/ 6310905 w 6857455"/>
                  <a:gd name="connsiteY184" fmla="*/ 758316 h 874716"/>
                  <a:gd name="connsiteX185" fmla="*/ 6333194 w 6857455"/>
                  <a:gd name="connsiteY185" fmla="*/ 757554 h 874716"/>
                  <a:gd name="connsiteX186" fmla="*/ 6409586 w 6857455"/>
                  <a:gd name="connsiteY186" fmla="*/ 773177 h 874716"/>
                  <a:gd name="connsiteX187" fmla="*/ 6477407 w 6857455"/>
                  <a:gd name="connsiteY187" fmla="*/ 774129 h 874716"/>
                  <a:gd name="connsiteX188" fmla="*/ 6596283 w 6857455"/>
                  <a:gd name="connsiteY188" fmla="*/ 786703 h 874716"/>
                  <a:gd name="connsiteX189" fmla="*/ 6622573 w 6857455"/>
                  <a:gd name="connsiteY189" fmla="*/ 782321 h 874716"/>
                  <a:gd name="connsiteX190" fmla="*/ 6704872 w 6857455"/>
                  <a:gd name="connsiteY190" fmla="*/ 780607 h 874716"/>
                  <a:gd name="connsiteX191" fmla="*/ 6751738 w 6857455"/>
                  <a:gd name="connsiteY191" fmla="*/ 779273 h 874716"/>
                  <a:gd name="connsiteX192" fmla="*/ 6809650 w 6857455"/>
                  <a:gd name="connsiteY192" fmla="*/ 788417 h 874716"/>
                  <a:gd name="connsiteX193" fmla="*/ 6832976 w 6857455"/>
                  <a:gd name="connsiteY193" fmla="*/ 800428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</a:cxnLst>
                <a:rect l="l" t="t" r="r" b="b"/>
                <a:pathLst>
                  <a:path w="6857455" h="874716">
                    <a:moveTo>
                      <a:pt x="6857455" y="804643"/>
                    </a:moveTo>
                    <a:lnTo>
                      <a:pt x="6857455" y="562246"/>
                    </a:lnTo>
                    <a:lnTo>
                      <a:pt x="6829178" y="551284"/>
                    </a:lnTo>
                    <a:cubicBezTo>
                      <a:pt x="6805745" y="539044"/>
                      <a:pt x="6784885" y="521708"/>
                      <a:pt x="6766024" y="500372"/>
                    </a:cubicBezTo>
                    <a:cubicBezTo>
                      <a:pt x="6755166" y="488179"/>
                      <a:pt x="6746784" y="486845"/>
                      <a:pt x="6734971" y="500944"/>
                    </a:cubicBezTo>
                    <a:cubicBezTo>
                      <a:pt x="6721257" y="517326"/>
                      <a:pt x="6701634" y="510850"/>
                      <a:pt x="6683915" y="507040"/>
                    </a:cubicBezTo>
                    <a:cubicBezTo>
                      <a:pt x="6665629" y="503230"/>
                      <a:pt x="6647148" y="499228"/>
                      <a:pt x="6628860" y="495418"/>
                    </a:cubicBezTo>
                    <a:cubicBezTo>
                      <a:pt x="6615335" y="492752"/>
                      <a:pt x="6601999" y="490466"/>
                      <a:pt x="6588662" y="487227"/>
                    </a:cubicBezTo>
                    <a:cubicBezTo>
                      <a:pt x="6547133" y="477129"/>
                      <a:pt x="6509794" y="480177"/>
                      <a:pt x="6476074" y="511230"/>
                    </a:cubicBezTo>
                    <a:cubicBezTo>
                      <a:pt x="6450356" y="535043"/>
                      <a:pt x="6417399" y="542093"/>
                      <a:pt x="6382345" y="534853"/>
                    </a:cubicBezTo>
                    <a:cubicBezTo>
                      <a:pt x="6377963" y="533901"/>
                      <a:pt x="6372439" y="530091"/>
                      <a:pt x="6369391" y="531615"/>
                    </a:cubicBezTo>
                    <a:cubicBezTo>
                      <a:pt x="6323479" y="553904"/>
                      <a:pt x="6287092" y="514658"/>
                      <a:pt x="6244799" y="512182"/>
                    </a:cubicBezTo>
                    <a:cubicBezTo>
                      <a:pt x="6226130" y="511040"/>
                      <a:pt x="6207079" y="496942"/>
                      <a:pt x="6190315" y="485703"/>
                    </a:cubicBezTo>
                    <a:cubicBezTo>
                      <a:pt x="6167262" y="470271"/>
                      <a:pt x="6146687" y="455412"/>
                      <a:pt x="6115446" y="462270"/>
                    </a:cubicBezTo>
                    <a:cubicBezTo>
                      <a:pt x="6084203" y="469319"/>
                      <a:pt x="6055627" y="456364"/>
                      <a:pt x="6032194" y="434266"/>
                    </a:cubicBezTo>
                    <a:cubicBezTo>
                      <a:pt x="6014287" y="417501"/>
                      <a:pt x="5994665" y="415977"/>
                      <a:pt x="5971042" y="420738"/>
                    </a:cubicBezTo>
                    <a:cubicBezTo>
                      <a:pt x="5941513" y="426645"/>
                      <a:pt x="5910842" y="427027"/>
                      <a:pt x="5880933" y="430646"/>
                    </a:cubicBezTo>
                    <a:cubicBezTo>
                      <a:pt x="5874454" y="431408"/>
                      <a:pt x="5866265" y="434076"/>
                      <a:pt x="5862452" y="438648"/>
                    </a:cubicBezTo>
                    <a:cubicBezTo>
                      <a:pt x="5815779" y="495418"/>
                      <a:pt x="5750055" y="495990"/>
                      <a:pt x="5685283" y="498658"/>
                    </a:cubicBezTo>
                    <a:cubicBezTo>
                      <a:pt x="5646039" y="500372"/>
                      <a:pt x="5606604" y="500372"/>
                      <a:pt x="5567169" y="499420"/>
                    </a:cubicBezTo>
                    <a:cubicBezTo>
                      <a:pt x="5553832" y="499228"/>
                      <a:pt x="5539736" y="496180"/>
                      <a:pt x="5527923" y="490466"/>
                    </a:cubicBezTo>
                    <a:cubicBezTo>
                      <a:pt x="5503348" y="478463"/>
                      <a:pt x="5480680" y="462843"/>
                      <a:pt x="5456292" y="450650"/>
                    </a:cubicBezTo>
                    <a:cubicBezTo>
                      <a:pt x="5447151" y="445886"/>
                      <a:pt x="5435338" y="445696"/>
                      <a:pt x="5424670" y="444934"/>
                    </a:cubicBezTo>
                    <a:cubicBezTo>
                      <a:pt x="5405809" y="443410"/>
                      <a:pt x="5384854" y="447982"/>
                      <a:pt x="5368662" y="441124"/>
                    </a:cubicBezTo>
                    <a:cubicBezTo>
                      <a:pt x="5326559" y="423407"/>
                      <a:pt x="5287123" y="427407"/>
                      <a:pt x="5247118" y="444934"/>
                    </a:cubicBezTo>
                    <a:cubicBezTo>
                      <a:pt x="5191108" y="469509"/>
                      <a:pt x="5138148" y="467605"/>
                      <a:pt x="5088617" y="428742"/>
                    </a:cubicBezTo>
                    <a:cubicBezTo>
                      <a:pt x="5066328" y="411215"/>
                      <a:pt x="5044609" y="419596"/>
                      <a:pt x="5025750" y="433694"/>
                    </a:cubicBezTo>
                    <a:cubicBezTo>
                      <a:pt x="5004032" y="450078"/>
                      <a:pt x="4982885" y="454268"/>
                      <a:pt x="4957930" y="442268"/>
                    </a:cubicBezTo>
                    <a:cubicBezTo>
                      <a:pt x="4952404" y="439600"/>
                      <a:pt x="4944594" y="440933"/>
                      <a:pt x="4938116" y="441886"/>
                    </a:cubicBezTo>
                    <a:cubicBezTo>
                      <a:pt x="4901158" y="446648"/>
                      <a:pt x="4864009" y="454650"/>
                      <a:pt x="4833910" y="421693"/>
                    </a:cubicBezTo>
                    <a:cubicBezTo>
                      <a:pt x="4828004" y="415214"/>
                      <a:pt x="4818097" y="412549"/>
                      <a:pt x="4810095" y="408167"/>
                    </a:cubicBezTo>
                    <a:cubicBezTo>
                      <a:pt x="4776566" y="390258"/>
                      <a:pt x="4777900" y="391974"/>
                      <a:pt x="4747991" y="413691"/>
                    </a:cubicBezTo>
                    <a:cubicBezTo>
                      <a:pt x="4732369" y="425121"/>
                      <a:pt x="4710842" y="436742"/>
                      <a:pt x="4692745" y="435790"/>
                    </a:cubicBezTo>
                    <a:cubicBezTo>
                      <a:pt x="4583584" y="430075"/>
                      <a:pt x="4479758" y="457508"/>
                      <a:pt x="4375933" y="483417"/>
                    </a:cubicBezTo>
                    <a:cubicBezTo>
                      <a:pt x="4311923" y="499420"/>
                      <a:pt x="4249436" y="500372"/>
                      <a:pt x="4185426" y="484179"/>
                    </a:cubicBezTo>
                    <a:cubicBezTo>
                      <a:pt x="4139133" y="472367"/>
                      <a:pt x="4095315" y="491800"/>
                      <a:pt x="4052072" y="505134"/>
                    </a:cubicBezTo>
                    <a:cubicBezTo>
                      <a:pt x="4043117" y="507799"/>
                      <a:pt x="4034735" y="518278"/>
                      <a:pt x="4029973" y="527233"/>
                    </a:cubicBezTo>
                    <a:cubicBezTo>
                      <a:pt x="4012826" y="558858"/>
                      <a:pt x="3984441" y="563810"/>
                      <a:pt x="3948626" y="550666"/>
                    </a:cubicBezTo>
                    <a:cubicBezTo>
                      <a:pt x="3920241" y="540377"/>
                      <a:pt x="3894332" y="526661"/>
                      <a:pt x="3871280" y="502275"/>
                    </a:cubicBezTo>
                    <a:cubicBezTo>
                      <a:pt x="3844229" y="473701"/>
                      <a:pt x="3816224" y="441124"/>
                      <a:pt x="3774312" y="429122"/>
                    </a:cubicBezTo>
                    <a:cubicBezTo>
                      <a:pt x="3756214" y="423979"/>
                      <a:pt x="3740593" y="423217"/>
                      <a:pt x="3721543" y="428552"/>
                    </a:cubicBezTo>
                    <a:cubicBezTo>
                      <a:pt x="3684583" y="438837"/>
                      <a:pt x="3647436" y="446078"/>
                      <a:pt x="3612763" y="414263"/>
                    </a:cubicBezTo>
                    <a:cubicBezTo>
                      <a:pt x="3593712" y="396736"/>
                      <a:pt x="3567994" y="385496"/>
                      <a:pt x="3537323" y="389878"/>
                    </a:cubicBezTo>
                    <a:cubicBezTo>
                      <a:pt x="3499031" y="395402"/>
                      <a:pt x="3464168" y="381496"/>
                      <a:pt x="3431593" y="360921"/>
                    </a:cubicBezTo>
                    <a:cubicBezTo>
                      <a:pt x="3419971" y="353491"/>
                      <a:pt x="3405682" y="349301"/>
                      <a:pt x="3392158" y="345681"/>
                    </a:cubicBezTo>
                    <a:cubicBezTo>
                      <a:pt x="3360915" y="337298"/>
                      <a:pt x="3329480" y="329868"/>
                      <a:pt x="3297856" y="323010"/>
                    </a:cubicBezTo>
                    <a:cubicBezTo>
                      <a:pt x="3271948" y="317296"/>
                      <a:pt x="3245849" y="313104"/>
                      <a:pt x="3219748" y="308151"/>
                    </a:cubicBezTo>
                    <a:cubicBezTo>
                      <a:pt x="3191173" y="302817"/>
                      <a:pt x="3168502" y="290433"/>
                      <a:pt x="3156692" y="261668"/>
                    </a:cubicBezTo>
                    <a:cubicBezTo>
                      <a:pt x="3152882" y="252524"/>
                      <a:pt x="3143737" y="245283"/>
                      <a:pt x="3136497" y="237663"/>
                    </a:cubicBezTo>
                    <a:cubicBezTo>
                      <a:pt x="3131355" y="232139"/>
                      <a:pt x="3124495" y="227947"/>
                      <a:pt x="3119733" y="222233"/>
                    </a:cubicBezTo>
                    <a:cubicBezTo>
                      <a:pt x="3094776" y="192132"/>
                      <a:pt x="3070201" y="161843"/>
                      <a:pt x="3045436" y="131742"/>
                    </a:cubicBezTo>
                    <a:cubicBezTo>
                      <a:pt x="3042958" y="128884"/>
                      <a:pt x="3040292" y="125455"/>
                      <a:pt x="3037054" y="124121"/>
                    </a:cubicBezTo>
                    <a:cubicBezTo>
                      <a:pt x="3003525" y="110215"/>
                      <a:pt x="2969614" y="97070"/>
                      <a:pt x="2936466" y="82400"/>
                    </a:cubicBezTo>
                    <a:cubicBezTo>
                      <a:pt x="2923702" y="76686"/>
                      <a:pt x="2910558" y="69637"/>
                      <a:pt x="2901031" y="59731"/>
                    </a:cubicBezTo>
                    <a:cubicBezTo>
                      <a:pt x="2879314" y="37250"/>
                      <a:pt x="2859502" y="12866"/>
                      <a:pt x="2828259" y="3149"/>
                    </a:cubicBezTo>
                    <a:cubicBezTo>
                      <a:pt x="2819114" y="293"/>
                      <a:pt x="2808256" y="-1231"/>
                      <a:pt x="2799492" y="1245"/>
                    </a:cubicBezTo>
                    <a:cubicBezTo>
                      <a:pt x="2763867" y="11532"/>
                      <a:pt x="2729005" y="24296"/>
                      <a:pt x="2693570" y="35154"/>
                    </a:cubicBezTo>
                    <a:cubicBezTo>
                      <a:pt x="2671092" y="41823"/>
                      <a:pt x="2650707" y="49825"/>
                      <a:pt x="2639847" y="73448"/>
                    </a:cubicBezTo>
                    <a:cubicBezTo>
                      <a:pt x="2636801" y="80114"/>
                      <a:pt x="2628226" y="87354"/>
                      <a:pt x="2621178" y="88688"/>
                    </a:cubicBezTo>
                    <a:cubicBezTo>
                      <a:pt x="2575839" y="97260"/>
                      <a:pt x="2531069" y="101451"/>
                      <a:pt x="2489348" y="72304"/>
                    </a:cubicBezTo>
                    <a:cubicBezTo>
                      <a:pt x="2480585" y="66017"/>
                      <a:pt x="2464201" y="66017"/>
                      <a:pt x="2452580" y="68683"/>
                    </a:cubicBezTo>
                    <a:cubicBezTo>
                      <a:pt x="2407811" y="78590"/>
                      <a:pt x="2365328" y="82020"/>
                      <a:pt x="2326464" y="50395"/>
                    </a:cubicBezTo>
                    <a:cubicBezTo>
                      <a:pt x="2321892" y="46585"/>
                      <a:pt x="2307224" y="50015"/>
                      <a:pt x="2300365" y="54777"/>
                    </a:cubicBezTo>
                    <a:cubicBezTo>
                      <a:pt x="2234259" y="101261"/>
                      <a:pt x="2198064" y="102405"/>
                      <a:pt x="2130434" y="58397"/>
                    </a:cubicBezTo>
                    <a:cubicBezTo>
                      <a:pt x="2126052" y="55539"/>
                      <a:pt x="2120337" y="52301"/>
                      <a:pt x="2118621" y="47919"/>
                    </a:cubicBezTo>
                    <a:cubicBezTo>
                      <a:pt x="2107001" y="19914"/>
                      <a:pt x="2082236" y="19152"/>
                      <a:pt x="2057659" y="16866"/>
                    </a:cubicBezTo>
                    <a:cubicBezTo>
                      <a:pt x="2030608" y="14390"/>
                      <a:pt x="2003555" y="11152"/>
                      <a:pt x="1976314" y="8865"/>
                    </a:cubicBezTo>
                    <a:cubicBezTo>
                      <a:pt x="1971550" y="8483"/>
                      <a:pt x="1966216" y="10007"/>
                      <a:pt x="1961454" y="11724"/>
                    </a:cubicBezTo>
                    <a:cubicBezTo>
                      <a:pt x="1943165" y="18010"/>
                      <a:pt x="1925449" y="27154"/>
                      <a:pt x="1906588" y="30964"/>
                    </a:cubicBezTo>
                    <a:cubicBezTo>
                      <a:pt x="1865821" y="39156"/>
                      <a:pt x="1826385" y="55539"/>
                      <a:pt x="1783330" y="48871"/>
                    </a:cubicBezTo>
                    <a:cubicBezTo>
                      <a:pt x="1775902" y="47729"/>
                      <a:pt x="1767327" y="53253"/>
                      <a:pt x="1759327" y="55349"/>
                    </a:cubicBezTo>
                    <a:cubicBezTo>
                      <a:pt x="1744849" y="58969"/>
                      <a:pt x="1730750" y="64111"/>
                      <a:pt x="1716082" y="65445"/>
                    </a:cubicBezTo>
                    <a:cubicBezTo>
                      <a:pt x="1677218" y="68875"/>
                      <a:pt x="1637975" y="71924"/>
                      <a:pt x="1598920" y="72114"/>
                    </a:cubicBezTo>
                    <a:cubicBezTo>
                      <a:pt x="1580061" y="72304"/>
                      <a:pt x="1561201" y="65065"/>
                      <a:pt x="1542150" y="62207"/>
                    </a:cubicBezTo>
                    <a:cubicBezTo>
                      <a:pt x="1533578" y="60873"/>
                      <a:pt x="1519669" y="58587"/>
                      <a:pt x="1516813" y="62779"/>
                    </a:cubicBezTo>
                    <a:cubicBezTo>
                      <a:pt x="1494714" y="94592"/>
                      <a:pt x="1463661" y="88496"/>
                      <a:pt x="1432228" y="88116"/>
                    </a:cubicBezTo>
                    <a:cubicBezTo>
                      <a:pt x="1362884" y="87354"/>
                      <a:pt x="1295826" y="60493"/>
                      <a:pt x="1224765" y="71924"/>
                    </a:cubicBezTo>
                    <a:cubicBezTo>
                      <a:pt x="1204191" y="75162"/>
                      <a:pt x="1181330" y="62397"/>
                      <a:pt x="1159231" y="58207"/>
                    </a:cubicBezTo>
                    <a:cubicBezTo>
                      <a:pt x="1147801" y="56111"/>
                      <a:pt x="1135228" y="53633"/>
                      <a:pt x="1124370" y="56301"/>
                    </a:cubicBezTo>
                    <a:cubicBezTo>
                      <a:pt x="1107605" y="60493"/>
                      <a:pt x="1091411" y="68113"/>
                      <a:pt x="1075600" y="75542"/>
                    </a:cubicBezTo>
                    <a:cubicBezTo>
                      <a:pt x="1046261" y="89258"/>
                      <a:pt x="1016162" y="89258"/>
                      <a:pt x="986633" y="79162"/>
                    </a:cubicBezTo>
                    <a:cubicBezTo>
                      <a:pt x="944722" y="64873"/>
                      <a:pt x="903193" y="64873"/>
                      <a:pt x="861089" y="76304"/>
                    </a:cubicBezTo>
                    <a:cubicBezTo>
                      <a:pt x="826990" y="85638"/>
                      <a:pt x="791935" y="92116"/>
                      <a:pt x="759168" y="104689"/>
                    </a:cubicBezTo>
                    <a:cubicBezTo>
                      <a:pt x="744689" y="110215"/>
                      <a:pt x="732497" y="126597"/>
                      <a:pt x="723735" y="140696"/>
                    </a:cubicBezTo>
                    <a:cubicBezTo>
                      <a:pt x="706018" y="169271"/>
                      <a:pt x="674013" y="169081"/>
                      <a:pt x="647532" y="147934"/>
                    </a:cubicBezTo>
                    <a:cubicBezTo>
                      <a:pt x="619717" y="125645"/>
                      <a:pt x="584664" y="112501"/>
                      <a:pt x="552659" y="95926"/>
                    </a:cubicBezTo>
                    <a:cubicBezTo>
                      <a:pt x="549993" y="94592"/>
                      <a:pt x="545039" y="96116"/>
                      <a:pt x="541800" y="97640"/>
                    </a:cubicBezTo>
                    <a:cubicBezTo>
                      <a:pt x="488649" y="122407"/>
                      <a:pt x="433593" y="126979"/>
                      <a:pt x="375107" y="123169"/>
                    </a:cubicBezTo>
                    <a:cubicBezTo>
                      <a:pt x="341960" y="121073"/>
                      <a:pt x="307289" y="137076"/>
                      <a:pt x="273567" y="145458"/>
                    </a:cubicBezTo>
                    <a:cubicBezTo>
                      <a:pt x="269757" y="146410"/>
                      <a:pt x="266519" y="151174"/>
                      <a:pt x="264043" y="154792"/>
                    </a:cubicBezTo>
                    <a:cubicBezTo>
                      <a:pt x="240228" y="190800"/>
                      <a:pt x="208223" y="200706"/>
                      <a:pt x="169360" y="177273"/>
                    </a:cubicBezTo>
                    <a:cubicBezTo>
                      <a:pt x="143643" y="161651"/>
                      <a:pt x="118114" y="158032"/>
                      <a:pt x="89347" y="157460"/>
                    </a:cubicBezTo>
                    <a:cubicBezTo>
                      <a:pt x="71059" y="157078"/>
                      <a:pt x="52962" y="147934"/>
                      <a:pt x="34291" y="145268"/>
                    </a:cubicBezTo>
                    <a:lnTo>
                      <a:pt x="0" y="142056"/>
                    </a:lnTo>
                    <a:lnTo>
                      <a:pt x="0" y="849556"/>
                    </a:lnTo>
                    <a:lnTo>
                      <a:pt x="60652" y="844783"/>
                    </a:lnTo>
                    <a:cubicBezTo>
                      <a:pt x="80251" y="839473"/>
                      <a:pt x="99446" y="832043"/>
                      <a:pt x="119068" y="827281"/>
                    </a:cubicBezTo>
                    <a:cubicBezTo>
                      <a:pt x="137355" y="822899"/>
                      <a:pt x="154501" y="812802"/>
                      <a:pt x="171840" y="804420"/>
                    </a:cubicBezTo>
                    <a:cubicBezTo>
                      <a:pt x="204985" y="788417"/>
                      <a:pt x="240420" y="798514"/>
                      <a:pt x="274329" y="794324"/>
                    </a:cubicBezTo>
                    <a:cubicBezTo>
                      <a:pt x="285188" y="792990"/>
                      <a:pt x="296046" y="791466"/>
                      <a:pt x="306715" y="788798"/>
                    </a:cubicBezTo>
                    <a:cubicBezTo>
                      <a:pt x="335864" y="781749"/>
                      <a:pt x="365583" y="775653"/>
                      <a:pt x="393967" y="765937"/>
                    </a:cubicBezTo>
                    <a:cubicBezTo>
                      <a:pt x="426165" y="755078"/>
                      <a:pt x="457028" y="740600"/>
                      <a:pt x="493793" y="725549"/>
                    </a:cubicBezTo>
                    <a:cubicBezTo>
                      <a:pt x="506557" y="729360"/>
                      <a:pt x="526180" y="739648"/>
                      <a:pt x="546373" y="740600"/>
                    </a:cubicBezTo>
                    <a:cubicBezTo>
                      <a:pt x="611337" y="743838"/>
                      <a:pt x="672107" y="726121"/>
                      <a:pt x="730211" y="698116"/>
                    </a:cubicBezTo>
                    <a:cubicBezTo>
                      <a:pt x="747927" y="689734"/>
                      <a:pt x="766980" y="684210"/>
                      <a:pt x="784889" y="676018"/>
                    </a:cubicBezTo>
                    <a:cubicBezTo>
                      <a:pt x="791173" y="673161"/>
                      <a:pt x="799365" y="667065"/>
                      <a:pt x="800509" y="661349"/>
                    </a:cubicBezTo>
                    <a:cubicBezTo>
                      <a:pt x="807175" y="628201"/>
                      <a:pt x="831942" y="628772"/>
                      <a:pt x="857661" y="626868"/>
                    </a:cubicBezTo>
                    <a:cubicBezTo>
                      <a:pt x="888332" y="624582"/>
                      <a:pt x="918621" y="619248"/>
                      <a:pt x="949102" y="614676"/>
                    </a:cubicBezTo>
                    <a:cubicBezTo>
                      <a:pt x="953104" y="614104"/>
                      <a:pt x="956722" y="610104"/>
                      <a:pt x="960342" y="607435"/>
                    </a:cubicBezTo>
                    <a:cubicBezTo>
                      <a:pt x="965867" y="603435"/>
                      <a:pt x="971011" y="597339"/>
                      <a:pt x="977109" y="595815"/>
                    </a:cubicBezTo>
                    <a:cubicBezTo>
                      <a:pt x="1008350" y="588385"/>
                      <a:pt x="1039783" y="582099"/>
                      <a:pt x="1071218" y="575240"/>
                    </a:cubicBezTo>
                    <a:cubicBezTo>
                      <a:pt x="1078266" y="573716"/>
                      <a:pt x="1085505" y="571812"/>
                      <a:pt x="1091983" y="568764"/>
                    </a:cubicBezTo>
                    <a:cubicBezTo>
                      <a:pt x="1098079" y="565906"/>
                      <a:pt x="1103223" y="560952"/>
                      <a:pt x="1109321" y="557904"/>
                    </a:cubicBezTo>
                    <a:cubicBezTo>
                      <a:pt x="1125892" y="549714"/>
                      <a:pt x="1142851" y="542093"/>
                      <a:pt x="1162279" y="532949"/>
                    </a:cubicBezTo>
                    <a:cubicBezTo>
                      <a:pt x="1173138" y="550094"/>
                      <a:pt x="1187810" y="540377"/>
                      <a:pt x="1206097" y="532187"/>
                    </a:cubicBezTo>
                    <a:cubicBezTo>
                      <a:pt x="1224765" y="523805"/>
                      <a:pt x="1246292" y="521137"/>
                      <a:pt x="1266867" y="518088"/>
                    </a:cubicBezTo>
                    <a:cubicBezTo>
                      <a:pt x="1304588" y="512564"/>
                      <a:pt x="1342499" y="509134"/>
                      <a:pt x="1380219" y="504182"/>
                    </a:cubicBezTo>
                    <a:cubicBezTo>
                      <a:pt x="1388221" y="503038"/>
                      <a:pt x="1397365" y="500944"/>
                      <a:pt x="1403461" y="496180"/>
                    </a:cubicBezTo>
                    <a:cubicBezTo>
                      <a:pt x="1445181" y="464175"/>
                      <a:pt x="1495858" y="455222"/>
                      <a:pt x="1544054" y="458268"/>
                    </a:cubicBezTo>
                    <a:cubicBezTo>
                      <a:pt x="1581965" y="460557"/>
                      <a:pt x="1619114" y="462270"/>
                      <a:pt x="1656644" y="459032"/>
                    </a:cubicBezTo>
                    <a:cubicBezTo>
                      <a:pt x="1659502" y="458841"/>
                      <a:pt x="1663312" y="459223"/>
                      <a:pt x="1665406" y="460747"/>
                    </a:cubicBezTo>
                    <a:cubicBezTo>
                      <a:pt x="1678360" y="470843"/>
                      <a:pt x="1691887" y="471605"/>
                      <a:pt x="1708461" y="473318"/>
                    </a:cubicBezTo>
                    <a:cubicBezTo>
                      <a:pt x="1731894" y="475797"/>
                      <a:pt x="1753421" y="474081"/>
                      <a:pt x="1775140" y="469891"/>
                    </a:cubicBezTo>
                    <a:cubicBezTo>
                      <a:pt x="1790952" y="466843"/>
                      <a:pt x="1806953" y="460557"/>
                      <a:pt x="1821051" y="452554"/>
                    </a:cubicBezTo>
                    <a:cubicBezTo>
                      <a:pt x="1840672" y="441314"/>
                      <a:pt x="1859535" y="436934"/>
                      <a:pt x="1878203" y="451792"/>
                    </a:cubicBezTo>
                    <a:cubicBezTo>
                      <a:pt x="1898396" y="467605"/>
                      <a:pt x="1921257" y="462081"/>
                      <a:pt x="1943547" y="462651"/>
                    </a:cubicBezTo>
                    <a:cubicBezTo>
                      <a:pt x="1953262" y="462843"/>
                      <a:pt x="1963550" y="462461"/>
                      <a:pt x="1972884" y="464937"/>
                    </a:cubicBezTo>
                    <a:cubicBezTo>
                      <a:pt x="1999935" y="471987"/>
                      <a:pt x="2026036" y="482655"/>
                      <a:pt x="2053469" y="487417"/>
                    </a:cubicBezTo>
                    <a:cubicBezTo>
                      <a:pt x="2068710" y="490084"/>
                      <a:pt x="2085664" y="485321"/>
                      <a:pt x="2101477" y="481893"/>
                    </a:cubicBezTo>
                    <a:cubicBezTo>
                      <a:pt x="2117479" y="478273"/>
                      <a:pt x="2133290" y="472749"/>
                      <a:pt x="2148722" y="467033"/>
                    </a:cubicBezTo>
                    <a:cubicBezTo>
                      <a:pt x="2159199" y="463223"/>
                      <a:pt x="2170629" y="459603"/>
                      <a:pt x="2179011" y="452744"/>
                    </a:cubicBezTo>
                    <a:cubicBezTo>
                      <a:pt x="2198064" y="437124"/>
                      <a:pt x="2217685" y="434455"/>
                      <a:pt x="2240165" y="442648"/>
                    </a:cubicBezTo>
                    <a:cubicBezTo>
                      <a:pt x="2243593" y="443982"/>
                      <a:pt x="2247594" y="443982"/>
                      <a:pt x="2251404" y="444172"/>
                    </a:cubicBezTo>
                    <a:cubicBezTo>
                      <a:pt x="2312370" y="448172"/>
                      <a:pt x="2373330" y="450650"/>
                      <a:pt x="2433912" y="456746"/>
                    </a:cubicBezTo>
                    <a:cubicBezTo>
                      <a:pt x="2458485" y="459223"/>
                      <a:pt x="2482107" y="470081"/>
                      <a:pt x="2506302" y="476939"/>
                    </a:cubicBezTo>
                    <a:cubicBezTo>
                      <a:pt x="2511256" y="478273"/>
                      <a:pt x="2516783" y="480369"/>
                      <a:pt x="2521735" y="479415"/>
                    </a:cubicBezTo>
                    <a:cubicBezTo>
                      <a:pt x="2575647" y="469891"/>
                      <a:pt x="2626132" y="483797"/>
                      <a:pt x="2675854" y="502086"/>
                    </a:cubicBezTo>
                    <a:cubicBezTo>
                      <a:pt x="2680996" y="503992"/>
                      <a:pt x="2687282" y="503419"/>
                      <a:pt x="2692998" y="503038"/>
                    </a:cubicBezTo>
                    <a:cubicBezTo>
                      <a:pt x="2709003" y="501706"/>
                      <a:pt x="2726337" y="495038"/>
                      <a:pt x="2740816" y="499037"/>
                    </a:cubicBezTo>
                    <a:cubicBezTo>
                      <a:pt x="2779297" y="510088"/>
                      <a:pt x="2817398" y="523423"/>
                      <a:pt x="2853596" y="540187"/>
                    </a:cubicBezTo>
                    <a:cubicBezTo>
                      <a:pt x="2890365" y="557142"/>
                      <a:pt x="2924464" y="571430"/>
                      <a:pt x="2966565" y="554286"/>
                    </a:cubicBezTo>
                    <a:cubicBezTo>
                      <a:pt x="2984472" y="547045"/>
                      <a:pt x="3008095" y="552190"/>
                      <a:pt x="3028671" y="554094"/>
                    </a:cubicBezTo>
                    <a:cubicBezTo>
                      <a:pt x="3043720" y="555618"/>
                      <a:pt x="3058198" y="564192"/>
                      <a:pt x="3073059" y="564192"/>
                    </a:cubicBezTo>
                    <a:cubicBezTo>
                      <a:pt x="3112686" y="564192"/>
                      <a:pt x="3147927" y="574288"/>
                      <a:pt x="3182219" y="594862"/>
                    </a:cubicBezTo>
                    <a:cubicBezTo>
                      <a:pt x="3195557" y="602863"/>
                      <a:pt x="3216322" y="597529"/>
                      <a:pt x="3233656" y="599625"/>
                    </a:cubicBezTo>
                    <a:cubicBezTo>
                      <a:pt x="3251947" y="602101"/>
                      <a:pt x="3270804" y="604387"/>
                      <a:pt x="3288332" y="609914"/>
                    </a:cubicBezTo>
                    <a:cubicBezTo>
                      <a:pt x="3333672" y="624392"/>
                      <a:pt x="3378441" y="640774"/>
                      <a:pt x="3423591" y="656015"/>
                    </a:cubicBezTo>
                    <a:cubicBezTo>
                      <a:pt x="3460738" y="668590"/>
                      <a:pt x="3497317" y="658683"/>
                      <a:pt x="3534084" y="653349"/>
                    </a:cubicBezTo>
                    <a:cubicBezTo>
                      <a:pt x="3557137" y="649919"/>
                      <a:pt x="3578662" y="641727"/>
                      <a:pt x="3604571" y="653918"/>
                    </a:cubicBezTo>
                    <a:cubicBezTo>
                      <a:pt x="3629338" y="665541"/>
                      <a:pt x="3660771" y="662873"/>
                      <a:pt x="3688586" y="669160"/>
                    </a:cubicBezTo>
                    <a:cubicBezTo>
                      <a:pt x="3712020" y="674494"/>
                      <a:pt x="3734687" y="683068"/>
                      <a:pt x="3757358" y="691450"/>
                    </a:cubicBezTo>
                    <a:cubicBezTo>
                      <a:pt x="3788221" y="702881"/>
                      <a:pt x="3818700" y="714881"/>
                      <a:pt x="3852421" y="709167"/>
                    </a:cubicBezTo>
                    <a:cubicBezTo>
                      <a:pt x="3890714" y="702689"/>
                      <a:pt x="3917001" y="727073"/>
                      <a:pt x="3947104" y="743267"/>
                    </a:cubicBezTo>
                    <a:cubicBezTo>
                      <a:pt x="3967869" y="754316"/>
                      <a:pt x="3990538" y="762509"/>
                      <a:pt x="4013208" y="769367"/>
                    </a:cubicBezTo>
                    <a:cubicBezTo>
                      <a:pt x="4043497" y="778321"/>
                      <a:pt x="4074740" y="783655"/>
                      <a:pt x="4105222" y="792417"/>
                    </a:cubicBezTo>
                    <a:cubicBezTo>
                      <a:pt x="4151325" y="805561"/>
                      <a:pt x="4198001" y="815850"/>
                      <a:pt x="4246006" y="808610"/>
                    </a:cubicBezTo>
                    <a:cubicBezTo>
                      <a:pt x="4268105" y="805372"/>
                      <a:pt x="4288682" y="805561"/>
                      <a:pt x="4310779" y="810326"/>
                    </a:cubicBezTo>
                    <a:cubicBezTo>
                      <a:pt x="4346974" y="818136"/>
                      <a:pt x="4384123" y="819089"/>
                      <a:pt x="4413272" y="848235"/>
                    </a:cubicBezTo>
                    <a:cubicBezTo>
                      <a:pt x="4423558" y="858524"/>
                      <a:pt x="4442037" y="861190"/>
                      <a:pt x="4457087" y="866524"/>
                    </a:cubicBezTo>
                    <a:cubicBezTo>
                      <a:pt x="4474424" y="872812"/>
                      <a:pt x="4487186" y="869572"/>
                      <a:pt x="4496523" y="851284"/>
                    </a:cubicBezTo>
                    <a:cubicBezTo>
                      <a:pt x="4500713" y="843093"/>
                      <a:pt x="4512715" y="835091"/>
                      <a:pt x="4522050" y="833757"/>
                    </a:cubicBezTo>
                    <a:cubicBezTo>
                      <a:pt x="4550055" y="829757"/>
                      <a:pt x="4575773" y="835663"/>
                      <a:pt x="4602824" y="848618"/>
                    </a:cubicBezTo>
                    <a:cubicBezTo>
                      <a:pt x="4628161" y="860810"/>
                      <a:pt x="4659786" y="859476"/>
                      <a:pt x="4688553" y="864238"/>
                    </a:cubicBezTo>
                    <a:cubicBezTo>
                      <a:pt x="4708936" y="867668"/>
                      <a:pt x="4729321" y="874716"/>
                      <a:pt x="4749895" y="874716"/>
                    </a:cubicBezTo>
                    <a:cubicBezTo>
                      <a:pt x="4775424" y="874716"/>
                      <a:pt x="4800761" y="868620"/>
                      <a:pt x="4826480" y="866334"/>
                    </a:cubicBezTo>
                    <a:cubicBezTo>
                      <a:pt x="4846482" y="864430"/>
                      <a:pt x="4866867" y="865192"/>
                      <a:pt x="4886870" y="862906"/>
                    </a:cubicBezTo>
                    <a:cubicBezTo>
                      <a:pt x="4903254" y="861190"/>
                      <a:pt x="4919447" y="856810"/>
                      <a:pt x="4935639" y="853190"/>
                    </a:cubicBezTo>
                    <a:cubicBezTo>
                      <a:pt x="4941546" y="851856"/>
                      <a:pt x="4947452" y="846711"/>
                      <a:pt x="4952784" y="847473"/>
                    </a:cubicBezTo>
                    <a:cubicBezTo>
                      <a:pt x="5005745" y="855666"/>
                      <a:pt x="5043847" y="819089"/>
                      <a:pt x="5088617" y="802896"/>
                    </a:cubicBezTo>
                    <a:cubicBezTo>
                      <a:pt x="5135672" y="785749"/>
                      <a:pt x="5181204" y="759461"/>
                      <a:pt x="5233781" y="767271"/>
                    </a:cubicBezTo>
                    <a:cubicBezTo>
                      <a:pt x="5265596" y="772033"/>
                      <a:pt x="5296267" y="783083"/>
                      <a:pt x="5327893" y="789752"/>
                    </a:cubicBezTo>
                    <a:cubicBezTo>
                      <a:pt x="5339132" y="792038"/>
                      <a:pt x="5351705" y="791656"/>
                      <a:pt x="5362946" y="789370"/>
                    </a:cubicBezTo>
                    <a:cubicBezTo>
                      <a:pt x="5417240" y="778891"/>
                      <a:pt x="5470771" y="777367"/>
                      <a:pt x="5524115" y="794514"/>
                    </a:cubicBezTo>
                    <a:cubicBezTo>
                      <a:pt x="5533257" y="797372"/>
                      <a:pt x="5542974" y="800038"/>
                      <a:pt x="5552500" y="800038"/>
                    </a:cubicBezTo>
                    <a:cubicBezTo>
                      <a:pt x="5604697" y="800038"/>
                      <a:pt x="5655944" y="796038"/>
                      <a:pt x="5705857" y="777367"/>
                    </a:cubicBezTo>
                    <a:cubicBezTo>
                      <a:pt x="5722622" y="771080"/>
                      <a:pt x="5743006" y="775081"/>
                      <a:pt x="5761485" y="773557"/>
                    </a:cubicBezTo>
                    <a:cubicBezTo>
                      <a:pt x="5778629" y="772224"/>
                      <a:pt x="5796156" y="771653"/>
                      <a:pt x="5812731" y="767271"/>
                    </a:cubicBezTo>
                    <a:cubicBezTo>
                      <a:pt x="5836925" y="760795"/>
                      <a:pt x="5859404" y="760033"/>
                      <a:pt x="5884361" y="765747"/>
                    </a:cubicBezTo>
                    <a:cubicBezTo>
                      <a:pt x="5908174" y="771080"/>
                      <a:pt x="5933892" y="768415"/>
                      <a:pt x="5958660" y="768605"/>
                    </a:cubicBezTo>
                    <a:cubicBezTo>
                      <a:pt x="5986282" y="768795"/>
                      <a:pt x="6013906" y="768984"/>
                      <a:pt x="6041528" y="768033"/>
                    </a:cubicBezTo>
                    <a:cubicBezTo>
                      <a:pt x="6052579" y="767653"/>
                      <a:pt x="6065151" y="760033"/>
                      <a:pt x="6074297" y="763081"/>
                    </a:cubicBezTo>
                    <a:cubicBezTo>
                      <a:pt x="6103824" y="773366"/>
                      <a:pt x="6133353" y="760985"/>
                      <a:pt x="6162880" y="766509"/>
                    </a:cubicBezTo>
                    <a:cubicBezTo>
                      <a:pt x="6177360" y="769367"/>
                      <a:pt x="6193743" y="761557"/>
                      <a:pt x="6209364" y="760795"/>
                    </a:cubicBezTo>
                    <a:cubicBezTo>
                      <a:pt x="6234892" y="759461"/>
                      <a:pt x="6260419" y="760033"/>
                      <a:pt x="6285948" y="759651"/>
                    </a:cubicBezTo>
                    <a:cubicBezTo>
                      <a:pt x="6294330" y="759461"/>
                      <a:pt x="6302523" y="758699"/>
                      <a:pt x="6310905" y="758316"/>
                    </a:cubicBezTo>
                    <a:cubicBezTo>
                      <a:pt x="6318335" y="757936"/>
                      <a:pt x="6326145" y="756222"/>
                      <a:pt x="6333194" y="757554"/>
                    </a:cubicBezTo>
                    <a:cubicBezTo>
                      <a:pt x="6358723" y="762318"/>
                      <a:pt x="6383869" y="770129"/>
                      <a:pt x="6409586" y="773177"/>
                    </a:cubicBezTo>
                    <a:cubicBezTo>
                      <a:pt x="6431875" y="775843"/>
                      <a:pt x="6454928" y="772224"/>
                      <a:pt x="6477407" y="774129"/>
                    </a:cubicBezTo>
                    <a:cubicBezTo>
                      <a:pt x="6517032" y="777367"/>
                      <a:pt x="6556657" y="783083"/>
                      <a:pt x="6596283" y="786703"/>
                    </a:cubicBezTo>
                    <a:cubicBezTo>
                      <a:pt x="6604857" y="787465"/>
                      <a:pt x="6613809" y="782701"/>
                      <a:pt x="6622573" y="782321"/>
                    </a:cubicBezTo>
                    <a:cubicBezTo>
                      <a:pt x="6650006" y="781369"/>
                      <a:pt x="6677439" y="781177"/>
                      <a:pt x="6704872" y="780607"/>
                    </a:cubicBezTo>
                    <a:cubicBezTo>
                      <a:pt x="6720493" y="780415"/>
                      <a:pt x="6736305" y="780987"/>
                      <a:pt x="6751738" y="779273"/>
                    </a:cubicBezTo>
                    <a:cubicBezTo>
                      <a:pt x="6772120" y="776987"/>
                      <a:pt x="6790599" y="773557"/>
                      <a:pt x="6809650" y="788417"/>
                    </a:cubicBezTo>
                    <a:cubicBezTo>
                      <a:pt x="6816984" y="794180"/>
                      <a:pt x="6824819" y="797942"/>
                      <a:pt x="6832976" y="800428"/>
                    </a:cubicBezTo>
                    <a:close/>
                  </a:path>
                </a:pathLst>
              </a:custGeom>
              <a:blipFill dpi="0" rotWithShape="1">
                <a:blip r:embed="rId4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7" name="Music Player App 2023-12-10 16-08-50">
            <a:hlinkClick r:id="" action="ppaction://media"/>
            <a:extLst>
              <a:ext uri="{FF2B5EF4-FFF2-40B4-BE49-F238E27FC236}">
                <a16:creationId xmlns:a16="http://schemas.microsoft.com/office/drawing/2014/main" id="{0394FF41-33C6-3DEA-ECCA-B4A2B8045E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75474" y="1573584"/>
            <a:ext cx="4397376" cy="367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443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3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Rectangle 159">
            <a:extLst>
              <a:ext uri="{FF2B5EF4-FFF2-40B4-BE49-F238E27FC236}">
                <a16:creationId xmlns:a16="http://schemas.microsoft.com/office/drawing/2014/main" id="{25E62178-5DE6-44C8-AE62-8B9F37AC0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Google Shape;153;p10"/>
          <p:cNvSpPr txBox="1">
            <a:spLocks noGrp="1"/>
          </p:cNvSpPr>
          <p:nvPr>
            <p:ph type="title"/>
          </p:nvPr>
        </p:nvSpPr>
        <p:spPr>
          <a:xfrm>
            <a:off x="838200" y="1174819"/>
            <a:ext cx="4375151" cy="2858363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>
              <a:spcAft>
                <a:spcPts val="0"/>
              </a:spcAft>
              <a:buSzPts val="1800"/>
            </a:pPr>
            <a:r>
              <a:rPr lang="en-US" sz="67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           THANK  YOU</a:t>
            </a:r>
          </a:p>
          <a:p>
            <a:pPr marL="0" lvl="0" indent="0">
              <a:spcAft>
                <a:spcPts val="0"/>
              </a:spcAft>
              <a:buSzPts val="1800"/>
            </a:pPr>
            <a:endParaRPr lang="en-US" sz="67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C29863D6-0FE2-4F80-9C72-1419BDEB4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6" y="0"/>
            <a:ext cx="6559644" cy="6858000"/>
            <a:chOff x="5632356" y="0"/>
            <a:chExt cx="6559644" cy="6858000"/>
          </a:xfrm>
          <a:effectLst>
            <a:outerShdw blurRad="381000" dist="152400" dir="108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63" name="Group 162">
              <a:extLst>
                <a:ext uri="{FF2B5EF4-FFF2-40B4-BE49-F238E27FC236}">
                  <a16:creationId xmlns:a16="http://schemas.microsoft.com/office/drawing/2014/main" id="{398A8C22-8BEC-4F48-B82B-CFDD28BADB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682343" y="2"/>
              <a:ext cx="6509657" cy="6857998"/>
              <a:chOff x="5682343" y="2"/>
              <a:chExt cx="6509657" cy="6857998"/>
            </a:xfrm>
          </p:grpSpPr>
          <p:sp>
            <p:nvSpPr>
              <p:cNvPr id="167" name="Freeform: Shape 166">
                <a:extLst>
                  <a:ext uri="{FF2B5EF4-FFF2-40B4-BE49-F238E27FC236}">
                    <a16:creationId xmlns:a16="http://schemas.microsoft.com/office/drawing/2014/main" id="{1A47FBCF-E1ED-4915-8EAD-C0BE506D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5682343" y="2"/>
                <a:ext cx="6509657" cy="6857998"/>
              </a:xfrm>
              <a:custGeom>
                <a:avLst/>
                <a:gdLst>
                  <a:gd name="connsiteX0" fmla="*/ 5757500 w 6509657"/>
                  <a:gd name="connsiteY0" fmla="*/ 6118149 h 6857998"/>
                  <a:gd name="connsiteX1" fmla="*/ 5778719 w 6509657"/>
                  <a:gd name="connsiteY1" fmla="*/ 6133723 h 6857998"/>
                  <a:gd name="connsiteX2" fmla="*/ 5794879 w 6509657"/>
                  <a:gd name="connsiteY2" fmla="*/ 6149380 h 6857998"/>
                  <a:gd name="connsiteX3" fmla="*/ 5800355 w 6509657"/>
                  <a:gd name="connsiteY3" fmla="*/ 6166562 h 6857998"/>
                  <a:gd name="connsiteX4" fmla="*/ 5794879 w 6509657"/>
                  <a:gd name="connsiteY4" fmla="*/ 6149379 h 6857998"/>
                  <a:gd name="connsiteX5" fmla="*/ 5778719 w 6509657"/>
                  <a:gd name="connsiteY5" fmla="*/ 6133722 h 6857998"/>
                  <a:gd name="connsiteX6" fmla="*/ 5757500 w 6509657"/>
                  <a:gd name="connsiteY6" fmla="*/ 6118149 h 6857998"/>
                  <a:gd name="connsiteX7" fmla="*/ 5665657 w 6509657"/>
                  <a:gd name="connsiteY7" fmla="*/ 4941372 h 6857998"/>
                  <a:gd name="connsiteX8" fmla="*/ 5668987 w 6509657"/>
                  <a:gd name="connsiteY8" fmla="*/ 4950869 h 6857998"/>
                  <a:gd name="connsiteX9" fmla="*/ 5678672 w 6509657"/>
                  <a:gd name="connsiteY9" fmla="*/ 4991382 h 6857998"/>
                  <a:gd name="connsiteX10" fmla="*/ 5668987 w 6509657"/>
                  <a:gd name="connsiteY10" fmla="*/ 4950868 h 6857998"/>
                  <a:gd name="connsiteX11" fmla="*/ 5669596 w 6509657"/>
                  <a:gd name="connsiteY11" fmla="*/ 4749807 h 6857998"/>
                  <a:gd name="connsiteX12" fmla="*/ 5654889 w 6509657"/>
                  <a:gd name="connsiteY12" fmla="*/ 4799797 h 6857998"/>
                  <a:gd name="connsiteX13" fmla="*/ 5669596 w 6509657"/>
                  <a:gd name="connsiteY13" fmla="*/ 4749807 h 6857998"/>
                  <a:gd name="connsiteX14" fmla="*/ 5687394 w 6509657"/>
                  <a:gd name="connsiteY14" fmla="*/ 4543185 h 6857998"/>
                  <a:gd name="connsiteX15" fmla="*/ 5692800 w 6509657"/>
                  <a:gd name="connsiteY15" fmla="*/ 4557092 h 6857998"/>
                  <a:gd name="connsiteX16" fmla="*/ 5719165 w 6509657"/>
                  <a:gd name="connsiteY16" fmla="*/ 4602021 h 6857998"/>
                  <a:gd name="connsiteX17" fmla="*/ 5692800 w 6509657"/>
                  <a:gd name="connsiteY17" fmla="*/ 4557091 h 6857998"/>
                  <a:gd name="connsiteX18" fmla="*/ 6153612 w 6509657"/>
                  <a:gd name="connsiteY18" fmla="*/ 2819253 h 6857998"/>
                  <a:gd name="connsiteX19" fmla="*/ 6165256 w 6509657"/>
                  <a:gd name="connsiteY19" fmla="*/ 2827484 h 6857998"/>
                  <a:gd name="connsiteX20" fmla="*/ 6165258 w 6509657"/>
                  <a:gd name="connsiteY20" fmla="*/ 2827486 h 6857998"/>
                  <a:gd name="connsiteX21" fmla="*/ 6193761 w 6509657"/>
                  <a:gd name="connsiteY21" fmla="*/ 2861156 h 6857998"/>
                  <a:gd name="connsiteX22" fmla="*/ 6184107 w 6509657"/>
                  <a:gd name="connsiteY22" fmla="*/ 2842392 h 6857998"/>
                  <a:gd name="connsiteX23" fmla="*/ 6165258 w 6509657"/>
                  <a:gd name="connsiteY23" fmla="*/ 2827486 h 6857998"/>
                  <a:gd name="connsiteX24" fmla="*/ 6165256 w 6509657"/>
                  <a:gd name="connsiteY24" fmla="*/ 2827483 h 6857998"/>
                  <a:gd name="connsiteX25" fmla="*/ 6083958 w 6509657"/>
                  <a:gd name="connsiteY25" fmla="*/ 1974015 h 6857998"/>
                  <a:gd name="connsiteX26" fmla="*/ 6077444 w 6509657"/>
                  <a:gd name="connsiteY26" fmla="*/ 1999763 h 6857998"/>
                  <a:gd name="connsiteX27" fmla="*/ 6059716 w 6509657"/>
                  <a:gd name="connsiteY27" fmla="*/ 2023547 h 6857998"/>
                  <a:gd name="connsiteX28" fmla="*/ 6083958 w 6509657"/>
                  <a:gd name="connsiteY28" fmla="*/ 1974015 h 6857998"/>
                  <a:gd name="connsiteX29" fmla="*/ 6066764 w 6509657"/>
                  <a:gd name="connsiteY29" fmla="*/ 1768838 h 6857998"/>
                  <a:gd name="connsiteX30" fmla="*/ 6058162 w 6509657"/>
                  <a:gd name="connsiteY30" fmla="*/ 1785412 h 6857998"/>
                  <a:gd name="connsiteX31" fmla="*/ 6057382 w 6509657"/>
                  <a:gd name="connsiteY31" fmla="*/ 1801558 h 6857998"/>
                  <a:gd name="connsiteX32" fmla="*/ 6066764 w 6509657"/>
                  <a:gd name="connsiteY32" fmla="*/ 1768838 h 6857998"/>
                  <a:gd name="connsiteX33" fmla="*/ 6176353 w 6509657"/>
                  <a:gd name="connsiteY33" fmla="*/ 520953 h 6857998"/>
                  <a:gd name="connsiteX34" fmla="*/ 6169625 w 6509657"/>
                  <a:gd name="connsiteY34" fmla="*/ 549926 h 6857998"/>
                  <a:gd name="connsiteX35" fmla="*/ 6163371 w 6509657"/>
                  <a:gd name="connsiteY35" fmla="*/ 566616 h 6857998"/>
                  <a:gd name="connsiteX36" fmla="*/ 6157421 w 6509657"/>
                  <a:gd name="connsiteY36" fmla="*/ 581804 h 6857998"/>
                  <a:gd name="connsiteX37" fmla="*/ 6157002 w 6509657"/>
                  <a:gd name="connsiteY37" fmla="*/ 583595 h 6857998"/>
                  <a:gd name="connsiteX38" fmla="*/ 6154828 w 6509657"/>
                  <a:gd name="connsiteY38" fmla="*/ 589388 h 6857998"/>
                  <a:gd name="connsiteX39" fmla="*/ 6150205 w 6509657"/>
                  <a:gd name="connsiteY39" fmla="*/ 612658 h 6857998"/>
                  <a:gd name="connsiteX40" fmla="*/ 6157002 w 6509657"/>
                  <a:gd name="connsiteY40" fmla="*/ 583595 h 6857998"/>
                  <a:gd name="connsiteX41" fmla="*/ 6163319 w 6509657"/>
                  <a:gd name="connsiteY41" fmla="*/ 566754 h 6857998"/>
                  <a:gd name="connsiteX42" fmla="*/ 6163371 w 6509657"/>
                  <a:gd name="connsiteY42" fmla="*/ 566616 h 6857998"/>
                  <a:gd name="connsiteX43" fmla="*/ 6169209 w 6509657"/>
                  <a:gd name="connsiteY43" fmla="*/ 551717 h 6857998"/>
                  <a:gd name="connsiteX44" fmla="*/ 6169625 w 6509657"/>
                  <a:gd name="connsiteY44" fmla="*/ 549926 h 6857998"/>
                  <a:gd name="connsiteX45" fmla="*/ 6171790 w 6509657"/>
                  <a:gd name="connsiteY45" fmla="*/ 544146 h 6857998"/>
                  <a:gd name="connsiteX46" fmla="*/ 6176353 w 6509657"/>
                  <a:gd name="connsiteY46" fmla="*/ 520953 h 6857998"/>
                  <a:gd name="connsiteX47" fmla="*/ 6125250 w 6509657"/>
                  <a:gd name="connsiteY47" fmla="*/ 268794 h 6857998"/>
                  <a:gd name="connsiteX48" fmla="*/ 6120374 w 6509657"/>
                  <a:gd name="connsiteY48" fmla="*/ 299164 h 6857998"/>
                  <a:gd name="connsiteX49" fmla="*/ 6121819 w 6509657"/>
                  <a:gd name="connsiteY49" fmla="*/ 328017 h 6857998"/>
                  <a:gd name="connsiteX50" fmla="*/ 0 w 6509657"/>
                  <a:gd name="connsiteY50" fmla="*/ 0 h 6857998"/>
                  <a:gd name="connsiteX51" fmla="*/ 6442666 w 6509657"/>
                  <a:gd name="connsiteY51" fmla="*/ 0 h 6857998"/>
                  <a:gd name="connsiteX52" fmla="*/ 6438451 w 6509657"/>
                  <a:gd name="connsiteY52" fmla="*/ 24480 h 6857998"/>
                  <a:gd name="connsiteX53" fmla="*/ 6426440 w 6509657"/>
                  <a:gd name="connsiteY53" fmla="*/ 47806 h 6857998"/>
                  <a:gd name="connsiteX54" fmla="*/ 6417296 w 6509657"/>
                  <a:gd name="connsiteY54" fmla="*/ 105718 h 6857998"/>
                  <a:gd name="connsiteX55" fmla="*/ 6418631 w 6509657"/>
                  <a:gd name="connsiteY55" fmla="*/ 152584 h 6857998"/>
                  <a:gd name="connsiteX56" fmla="*/ 6420344 w 6509657"/>
                  <a:gd name="connsiteY56" fmla="*/ 234883 h 6857998"/>
                  <a:gd name="connsiteX57" fmla="*/ 6424727 w 6509657"/>
                  <a:gd name="connsiteY57" fmla="*/ 261173 h 6857998"/>
                  <a:gd name="connsiteX58" fmla="*/ 6412152 w 6509657"/>
                  <a:gd name="connsiteY58" fmla="*/ 380050 h 6857998"/>
                  <a:gd name="connsiteX59" fmla="*/ 6411200 w 6509657"/>
                  <a:gd name="connsiteY59" fmla="*/ 447870 h 6857998"/>
                  <a:gd name="connsiteX60" fmla="*/ 6395577 w 6509657"/>
                  <a:gd name="connsiteY60" fmla="*/ 524262 h 6857998"/>
                  <a:gd name="connsiteX61" fmla="*/ 6396339 w 6509657"/>
                  <a:gd name="connsiteY61" fmla="*/ 546552 h 6857998"/>
                  <a:gd name="connsiteX62" fmla="*/ 6397674 w 6509657"/>
                  <a:gd name="connsiteY62" fmla="*/ 571508 h 6857998"/>
                  <a:gd name="connsiteX63" fmla="*/ 6398818 w 6509657"/>
                  <a:gd name="connsiteY63" fmla="*/ 648092 h 6857998"/>
                  <a:gd name="connsiteX64" fmla="*/ 6404531 w 6509657"/>
                  <a:gd name="connsiteY64" fmla="*/ 694576 h 6857998"/>
                  <a:gd name="connsiteX65" fmla="*/ 6401104 w 6509657"/>
                  <a:gd name="connsiteY65" fmla="*/ 783158 h 6857998"/>
                  <a:gd name="connsiteX66" fmla="*/ 6406056 w 6509657"/>
                  <a:gd name="connsiteY66" fmla="*/ 815929 h 6857998"/>
                  <a:gd name="connsiteX67" fmla="*/ 6406628 w 6509657"/>
                  <a:gd name="connsiteY67" fmla="*/ 898797 h 6857998"/>
                  <a:gd name="connsiteX68" fmla="*/ 6403770 w 6509657"/>
                  <a:gd name="connsiteY68" fmla="*/ 973095 h 6857998"/>
                  <a:gd name="connsiteX69" fmla="*/ 6405294 w 6509657"/>
                  <a:gd name="connsiteY69" fmla="*/ 1044725 h 6857998"/>
                  <a:gd name="connsiteX70" fmla="*/ 6411580 w 6509657"/>
                  <a:gd name="connsiteY70" fmla="*/ 1095972 h 6857998"/>
                  <a:gd name="connsiteX71" fmla="*/ 6415391 w 6509657"/>
                  <a:gd name="connsiteY71" fmla="*/ 1151600 h 6857998"/>
                  <a:gd name="connsiteX72" fmla="*/ 6438060 w 6509657"/>
                  <a:gd name="connsiteY72" fmla="*/ 1304955 h 6857998"/>
                  <a:gd name="connsiteX73" fmla="*/ 6432537 w 6509657"/>
                  <a:gd name="connsiteY73" fmla="*/ 1333341 h 6857998"/>
                  <a:gd name="connsiteX74" fmla="*/ 6427393 w 6509657"/>
                  <a:gd name="connsiteY74" fmla="*/ 1494509 h 6857998"/>
                  <a:gd name="connsiteX75" fmla="*/ 6427775 w 6509657"/>
                  <a:gd name="connsiteY75" fmla="*/ 1529563 h 6857998"/>
                  <a:gd name="connsiteX76" fmla="*/ 6405294 w 6509657"/>
                  <a:gd name="connsiteY76" fmla="*/ 1623675 h 6857998"/>
                  <a:gd name="connsiteX77" fmla="*/ 6440919 w 6509657"/>
                  <a:gd name="connsiteY77" fmla="*/ 1768838 h 6857998"/>
                  <a:gd name="connsiteX78" fmla="*/ 6485496 w 6509657"/>
                  <a:gd name="connsiteY78" fmla="*/ 1904673 h 6857998"/>
                  <a:gd name="connsiteX79" fmla="*/ 6491212 w 6509657"/>
                  <a:gd name="connsiteY79" fmla="*/ 1921817 h 6857998"/>
                  <a:gd name="connsiteX80" fmla="*/ 6500928 w 6509657"/>
                  <a:gd name="connsiteY80" fmla="*/ 1970586 h 6857998"/>
                  <a:gd name="connsiteX81" fmla="*/ 6504358 w 6509657"/>
                  <a:gd name="connsiteY81" fmla="*/ 2030977 h 6857998"/>
                  <a:gd name="connsiteX82" fmla="*/ 6509406 w 6509657"/>
                  <a:gd name="connsiteY82" fmla="*/ 2069340 h 6857998"/>
                  <a:gd name="connsiteX83" fmla="*/ 6509657 w 6509657"/>
                  <a:gd name="connsiteY83" fmla="*/ 2072225 h 6857998"/>
                  <a:gd name="connsiteX84" fmla="*/ 6509657 w 6509657"/>
                  <a:gd name="connsiteY84" fmla="*/ 2131532 h 6857998"/>
                  <a:gd name="connsiteX85" fmla="*/ 6508786 w 6509657"/>
                  <a:gd name="connsiteY85" fmla="*/ 2138304 h 6857998"/>
                  <a:gd name="connsiteX86" fmla="*/ 6502262 w 6509657"/>
                  <a:gd name="connsiteY86" fmla="*/ 2168903 h 6857998"/>
                  <a:gd name="connsiteX87" fmla="*/ 6486640 w 6509657"/>
                  <a:gd name="connsiteY87" fmla="*/ 2254633 h 6857998"/>
                  <a:gd name="connsiteX88" fmla="*/ 6471780 w 6509657"/>
                  <a:gd name="connsiteY88" fmla="*/ 2335405 h 6857998"/>
                  <a:gd name="connsiteX89" fmla="*/ 6489306 w 6509657"/>
                  <a:gd name="connsiteY89" fmla="*/ 2360933 h 6857998"/>
                  <a:gd name="connsiteX90" fmla="*/ 6504547 w 6509657"/>
                  <a:gd name="connsiteY90" fmla="*/ 2400369 h 6857998"/>
                  <a:gd name="connsiteX91" fmla="*/ 6486258 w 6509657"/>
                  <a:gd name="connsiteY91" fmla="*/ 2444184 h 6857998"/>
                  <a:gd name="connsiteX92" fmla="*/ 6448350 w 6509657"/>
                  <a:gd name="connsiteY92" fmla="*/ 2546678 h 6857998"/>
                  <a:gd name="connsiteX93" fmla="*/ 6446633 w 6509657"/>
                  <a:gd name="connsiteY93" fmla="*/ 2611450 h 6857998"/>
                  <a:gd name="connsiteX94" fmla="*/ 6430441 w 6509657"/>
                  <a:gd name="connsiteY94" fmla="*/ 2752235 h 6857998"/>
                  <a:gd name="connsiteX95" fmla="*/ 6407389 w 6509657"/>
                  <a:gd name="connsiteY95" fmla="*/ 2844248 h 6857998"/>
                  <a:gd name="connsiteX96" fmla="*/ 6381291 w 6509657"/>
                  <a:gd name="connsiteY96" fmla="*/ 2910353 h 6857998"/>
                  <a:gd name="connsiteX97" fmla="*/ 6347189 w 6509657"/>
                  <a:gd name="connsiteY97" fmla="*/ 3005035 h 6857998"/>
                  <a:gd name="connsiteX98" fmla="*/ 6329473 w 6509657"/>
                  <a:gd name="connsiteY98" fmla="*/ 3100099 h 6857998"/>
                  <a:gd name="connsiteX99" fmla="*/ 6307182 w 6509657"/>
                  <a:gd name="connsiteY99" fmla="*/ 3168870 h 6857998"/>
                  <a:gd name="connsiteX100" fmla="*/ 6291942 w 6509657"/>
                  <a:gd name="connsiteY100" fmla="*/ 3252885 h 6857998"/>
                  <a:gd name="connsiteX101" fmla="*/ 6291371 w 6509657"/>
                  <a:gd name="connsiteY101" fmla="*/ 3323372 h 6857998"/>
                  <a:gd name="connsiteX102" fmla="*/ 6294039 w 6509657"/>
                  <a:gd name="connsiteY102" fmla="*/ 3433866 h 6857998"/>
                  <a:gd name="connsiteX103" fmla="*/ 6247937 w 6509657"/>
                  <a:gd name="connsiteY103" fmla="*/ 3569124 h 6857998"/>
                  <a:gd name="connsiteX104" fmla="*/ 6237648 w 6509657"/>
                  <a:gd name="connsiteY104" fmla="*/ 3623799 h 6857998"/>
                  <a:gd name="connsiteX105" fmla="*/ 6232886 w 6509657"/>
                  <a:gd name="connsiteY105" fmla="*/ 3675238 h 6857998"/>
                  <a:gd name="connsiteX106" fmla="*/ 6202214 w 6509657"/>
                  <a:gd name="connsiteY106" fmla="*/ 3784397 h 6857998"/>
                  <a:gd name="connsiteX107" fmla="*/ 6192116 w 6509657"/>
                  <a:gd name="connsiteY107" fmla="*/ 3828785 h 6857998"/>
                  <a:gd name="connsiteX108" fmla="*/ 6192308 w 6509657"/>
                  <a:gd name="connsiteY108" fmla="*/ 3890891 h 6857998"/>
                  <a:gd name="connsiteX109" fmla="*/ 6178210 w 6509657"/>
                  <a:gd name="connsiteY109" fmla="*/ 4003861 h 6857998"/>
                  <a:gd name="connsiteX110" fmla="*/ 6137060 w 6509657"/>
                  <a:gd name="connsiteY110" fmla="*/ 4116641 h 6857998"/>
                  <a:gd name="connsiteX111" fmla="*/ 6141062 w 6509657"/>
                  <a:gd name="connsiteY111" fmla="*/ 4164458 h 6857998"/>
                  <a:gd name="connsiteX112" fmla="*/ 6140110 w 6509657"/>
                  <a:gd name="connsiteY112" fmla="*/ 4181603 h 6857998"/>
                  <a:gd name="connsiteX113" fmla="*/ 6117439 w 6509657"/>
                  <a:gd name="connsiteY113" fmla="*/ 4335722 h 6857998"/>
                  <a:gd name="connsiteX114" fmla="*/ 6114962 w 6509657"/>
                  <a:gd name="connsiteY114" fmla="*/ 4351154 h 6857998"/>
                  <a:gd name="connsiteX115" fmla="*/ 6094769 w 6509657"/>
                  <a:gd name="connsiteY115" fmla="*/ 4423545 h 6857998"/>
                  <a:gd name="connsiteX116" fmla="*/ 6082195 w 6509657"/>
                  <a:gd name="connsiteY116" fmla="*/ 4606053 h 6857998"/>
                  <a:gd name="connsiteX117" fmla="*/ 6080672 w 6509657"/>
                  <a:gd name="connsiteY117" fmla="*/ 4617291 h 6857998"/>
                  <a:gd name="connsiteX118" fmla="*/ 6090768 w 6509657"/>
                  <a:gd name="connsiteY118" fmla="*/ 4678445 h 6857998"/>
                  <a:gd name="connsiteX119" fmla="*/ 6105056 w 6509657"/>
                  <a:gd name="connsiteY119" fmla="*/ 4708734 h 6857998"/>
                  <a:gd name="connsiteX120" fmla="*/ 6119916 w 6509657"/>
                  <a:gd name="connsiteY120" fmla="*/ 4755980 h 6857998"/>
                  <a:gd name="connsiteX121" fmla="*/ 6125441 w 6509657"/>
                  <a:gd name="connsiteY121" fmla="*/ 4803988 h 6857998"/>
                  <a:gd name="connsiteX122" fmla="*/ 6102960 w 6509657"/>
                  <a:gd name="connsiteY122" fmla="*/ 4884572 h 6857998"/>
                  <a:gd name="connsiteX123" fmla="*/ 6100674 w 6509657"/>
                  <a:gd name="connsiteY123" fmla="*/ 4913909 h 6857998"/>
                  <a:gd name="connsiteX124" fmla="*/ 6089816 w 6509657"/>
                  <a:gd name="connsiteY124" fmla="*/ 4979253 h 6857998"/>
                  <a:gd name="connsiteX125" fmla="*/ 6090577 w 6509657"/>
                  <a:gd name="connsiteY125" fmla="*/ 5036405 h 6857998"/>
                  <a:gd name="connsiteX126" fmla="*/ 6107914 w 6509657"/>
                  <a:gd name="connsiteY126" fmla="*/ 5082317 h 6857998"/>
                  <a:gd name="connsiteX127" fmla="*/ 6111342 w 6509657"/>
                  <a:gd name="connsiteY127" fmla="*/ 5148995 h 6857998"/>
                  <a:gd name="connsiteX128" fmla="*/ 6098770 w 6509657"/>
                  <a:gd name="connsiteY128" fmla="*/ 5192051 h 6857998"/>
                  <a:gd name="connsiteX129" fmla="*/ 6097056 w 6509657"/>
                  <a:gd name="connsiteY129" fmla="*/ 5200813 h 6857998"/>
                  <a:gd name="connsiteX130" fmla="*/ 6096291 w 6509657"/>
                  <a:gd name="connsiteY130" fmla="*/ 5313403 h 6857998"/>
                  <a:gd name="connsiteX131" fmla="*/ 6134203 w 6509657"/>
                  <a:gd name="connsiteY131" fmla="*/ 5453995 h 6857998"/>
                  <a:gd name="connsiteX132" fmla="*/ 6142206 w 6509657"/>
                  <a:gd name="connsiteY132" fmla="*/ 5477239 h 6857998"/>
                  <a:gd name="connsiteX133" fmla="*/ 6156112 w 6509657"/>
                  <a:gd name="connsiteY133" fmla="*/ 5590590 h 6857998"/>
                  <a:gd name="connsiteX134" fmla="*/ 6170210 w 6509657"/>
                  <a:gd name="connsiteY134" fmla="*/ 5651360 h 6857998"/>
                  <a:gd name="connsiteX135" fmla="*/ 6170972 w 6509657"/>
                  <a:gd name="connsiteY135" fmla="*/ 5695178 h 6857998"/>
                  <a:gd name="connsiteX136" fmla="*/ 6195927 w 6509657"/>
                  <a:gd name="connsiteY136" fmla="*/ 5748136 h 6857998"/>
                  <a:gd name="connsiteX137" fmla="*/ 6206787 w 6509657"/>
                  <a:gd name="connsiteY137" fmla="*/ 5765474 h 6857998"/>
                  <a:gd name="connsiteX138" fmla="*/ 6213264 w 6509657"/>
                  <a:gd name="connsiteY138" fmla="*/ 5786239 h 6857998"/>
                  <a:gd name="connsiteX139" fmla="*/ 6233839 w 6509657"/>
                  <a:gd name="connsiteY139" fmla="*/ 5880348 h 6857998"/>
                  <a:gd name="connsiteX140" fmla="*/ 6245457 w 6509657"/>
                  <a:gd name="connsiteY140" fmla="*/ 5897114 h 6857998"/>
                  <a:gd name="connsiteX141" fmla="*/ 6252699 w 6509657"/>
                  <a:gd name="connsiteY141" fmla="*/ 5908355 h 6857998"/>
                  <a:gd name="connsiteX142" fmla="*/ 6264891 w 6509657"/>
                  <a:gd name="connsiteY142" fmla="*/ 5999796 h 6857998"/>
                  <a:gd name="connsiteX143" fmla="*/ 6299372 w 6509657"/>
                  <a:gd name="connsiteY143" fmla="*/ 6056948 h 6857998"/>
                  <a:gd name="connsiteX144" fmla="*/ 6314041 w 6509657"/>
                  <a:gd name="connsiteY144" fmla="*/ 6072569 h 6857998"/>
                  <a:gd name="connsiteX145" fmla="*/ 6336139 w 6509657"/>
                  <a:gd name="connsiteY145" fmla="*/ 6127247 h 6857998"/>
                  <a:gd name="connsiteX146" fmla="*/ 6378623 w 6509657"/>
                  <a:gd name="connsiteY146" fmla="*/ 6311084 h 6857998"/>
                  <a:gd name="connsiteX147" fmla="*/ 6363571 w 6509657"/>
                  <a:gd name="connsiteY147" fmla="*/ 6363664 h 6857998"/>
                  <a:gd name="connsiteX148" fmla="*/ 6403960 w 6509657"/>
                  <a:gd name="connsiteY148" fmla="*/ 6463490 h 6857998"/>
                  <a:gd name="connsiteX149" fmla="*/ 6426820 w 6509657"/>
                  <a:gd name="connsiteY149" fmla="*/ 6550742 h 6857998"/>
                  <a:gd name="connsiteX150" fmla="*/ 6432347 w 6509657"/>
                  <a:gd name="connsiteY150" fmla="*/ 6583128 h 6857998"/>
                  <a:gd name="connsiteX151" fmla="*/ 6442443 w 6509657"/>
                  <a:gd name="connsiteY151" fmla="*/ 6685617 h 6857998"/>
                  <a:gd name="connsiteX152" fmla="*/ 6465303 w 6509657"/>
                  <a:gd name="connsiteY152" fmla="*/ 6738388 h 6857998"/>
                  <a:gd name="connsiteX153" fmla="*/ 6482807 w 6509657"/>
                  <a:gd name="connsiteY153" fmla="*/ 6796804 h 6857998"/>
                  <a:gd name="connsiteX154" fmla="*/ 6487578 w 6509657"/>
                  <a:gd name="connsiteY154" fmla="*/ 6857457 h 6857998"/>
                  <a:gd name="connsiteX155" fmla="*/ 6360339 w 6509657"/>
                  <a:gd name="connsiteY155" fmla="*/ 6857457 h 6857998"/>
                  <a:gd name="connsiteX156" fmla="*/ 6360339 w 6509657"/>
                  <a:gd name="connsiteY156" fmla="*/ 6857998 h 6857998"/>
                  <a:gd name="connsiteX157" fmla="*/ 0 w 6509657"/>
                  <a:gd name="connsiteY157" fmla="*/ 6857998 h 685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6509657" h="6857998">
                    <a:moveTo>
                      <a:pt x="5757500" y="6118149"/>
                    </a:moveTo>
                    <a:cubicBezTo>
                      <a:pt x="5764049" y="6124102"/>
                      <a:pt x="5771670" y="6129341"/>
                      <a:pt x="5778719" y="6133723"/>
                    </a:cubicBezTo>
                    <a:cubicBezTo>
                      <a:pt x="5785863" y="6138152"/>
                      <a:pt x="5791209" y="6143474"/>
                      <a:pt x="5794879" y="6149380"/>
                    </a:cubicBezTo>
                    <a:lnTo>
                      <a:pt x="5800355" y="6166562"/>
                    </a:lnTo>
                    <a:lnTo>
                      <a:pt x="5794879" y="6149379"/>
                    </a:lnTo>
                    <a:cubicBezTo>
                      <a:pt x="5791209" y="6143474"/>
                      <a:pt x="5785863" y="6138152"/>
                      <a:pt x="5778719" y="6133722"/>
                    </a:cubicBezTo>
                    <a:cubicBezTo>
                      <a:pt x="5771670" y="6129341"/>
                      <a:pt x="5764049" y="6124102"/>
                      <a:pt x="5757500" y="6118149"/>
                    </a:cubicBezTo>
                    <a:close/>
                    <a:moveTo>
                      <a:pt x="5665657" y="4941372"/>
                    </a:moveTo>
                    <a:lnTo>
                      <a:pt x="5668987" y="4950869"/>
                    </a:lnTo>
                    <a:lnTo>
                      <a:pt x="5678672" y="4991382"/>
                    </a:lnTo>
                    <a:lnTo>
                      <a:pt x="5668987" y="4950868"/>
                    </a:lnTo>
                    <a:close/>
                    <a:moveTo>
                      <a:pt x="5669596" y="4749807"/>
                    </a:moveTo>
                    <a:cubicBezTo>
                      <a:pt x="5657460" y="4762826"/>
                      <a:pt x="5656603" y="4781365"/>
                      <a:pt x="5654889" y="4799797"/>
                    </a:cubicBezTo>
                    <a:cubicBezTo>
                      <a:pt x="5656603" y="4781365"/>
                      <a:pt x="5657460" y="4762827"/>
                      <a:pt x="5669596" y="4749807"/>
                    </a:cubicBezTo>
                    <a:close/>
                    <a:moveTo>
                      <a:pt x="5687394" y="4543185"/>
                    </a:moveTo>
                    <a:cubicBezTo>
                      <a:pt x="5688372" y="4548281"/>
                      <a:pt x="5690419" y="4553662"/>
                      <a:pt x="5692800" y="4557092"/>
                    </a:cubicBezTo>
                    <a:cubicBezTo>
                      <a:pt x="5704421" y="4573618"/>
                      <a:pt x="5713208" y="4588275"/>
                      <a:pt x="5719165" y="4602021"/>
                    </a:cubicBezTo>
                    <a:cubicBezTo>
                      <a:pt x="5713208" y="4588275"/>
                      <a:pt x="5704421" y="4573618"/>
                      <a:pt x="5692800" y="4557091"/>
                    </a:cubicBezTo>
                    <a:close/>
                    <a:moveTo>
                      <a:pt x="6153612" y="2819253"/>
                    </a:moveTo>
                    <a:lnTo>
                      <a:pt x="6165256" y="2827484"/>
                    </a:lnTo>
                    <a:lnTo>
                      <a:pt x="6165258" y="2827486"/>
                    </a:lnTo>
                    <a:lnTo>
                      <a:pt x="6193761" y="2861156"/>
                    </a:lnTo>
                    <a:lnTo>
                      <a:pt x="6184107" y="2842392"/>
                    </a:lnTo>
                    <a:lnTo>
                      <a:pt x="6165258" y="2827486"/>
                    </a:lnTo>
                    <a:lnTo>
                      <a:pt x="6165256" y="2827483"/>
                    </a:lnTo>
                    <a:close/>
                    <a:moveTo>
                      <a:pt x="6083958" y="1974015"/>
                    </a:moveTo>
                    <a:lnTo>
                      <a:pt x="6077444" y="1999763"/>
                    </a:lnTo>
                    <a:cubicBezTo>
                      <a:pt x="6073635" y="2008056"/>
                      <a:pt x="6067955" y="2016020"/>
                      <a:pt x="6059716" y="2023547"/>
                    </a:cubicBezTo>
                    <a:cubicBezTo>
                      <a:pt x="6076195" y="2008497"/>
                      <a:pt x="6082433" y="1991685"/>
                      <a:pt x="6083958" y="1974015"/>
                    </a:cubicBezTo>
                    <a:close/>
                    <a:moveTo>
                      <a:pt x="6066764" y="1768838"/>
                    </a:moveTo>
                    <a:cubicBezTo>
                      <a:pt x="6062383" y="1774411"/>
                      <a:pt x="6059620" y="1779948"/>
                      <a:pt x="6058162" y="1785412"/>
                    </a:cubicBezTo>
                    <a:lnTo>
                      <a:pt x="6057382" y="1801558"/>
                    </a:lnTo>
                    <a:cubicBezTo>
                      <a:pt x="6055715" y="1790986"/>
                      <a:pt x="6058001" y="1779981"/>
                      <a:pt x="6066764" y="1768838"/>
                    </a:cubicBezTo>
                    <a:close/>
                    <a:moveTo>
                      <a:pt x="6176353" y="520953"/>
                    </a:moveTo>
                    <a:lnTo>
                      <a:pt x="6169625" y="549926"/>
                    </a:lnTo>
                    <a:lnTo>
                      <a:pt x="6163371" y="566616"/>
                    </a:lnTo>
                    <a:lnTo>
                      <a:pt x="6157421" y="581804"/>
                    </a:lnTo>
                    <a:lnTo>
                      <a:pt x="6157002" y="583595"/>
                    </a:lnTo>
                    <a:lnTo>
                      <a:pt x="6154828" y="589388"/>
                    </a:lnTo>
                    <a:cubicBezTo>
                      <a:pt x="6152427" y="597005"/>
                      <a:pt x="6150670" y="604728"/>
                      <a:pt x="6150205" y="612658"/>
                    </a:cubicBezTo>
                    <a:lnTo>
                      <a:pt x="6157002" y="583595"/>
                    </a:lnTo>
                    <a:lnTo>
                      <a:pt x="6163319" y="566754"/>
                    </a:lnTo>
                    <a:lnTo>
                      <a:pt x="6163371" y="566616"/>
                    </a:lnTo>
                    <a:lnTo>
                      <a:pt x="6169209" y="551717"/>
                    </a:lnTo>
                    <a:lnTo>
                      <a:pt x="6169625" y="549926"/>
                    </a:lnTo>
                    <a:lnTo>
                      <a:pt x="6171790" y="544146"/>
                    </a:lnTo>
                    <a:cubicBezTo>
                      <a:pt x="6174177" y="536547"/>
                      <a:pt x="6175914" y="528850"/>
                      <a:pt x="6176353" y="520953"/>
                    </a:cubicBezTo>
                    <a:close/>
                    <a:moveTo>
                      <a:pt x="6125250" y="268794"/>
                    </a:moveTo>
                    <a:cubicBezTo>
                      <a:pt x="6122725" y="279176"/>
                      <a:pt x="6121022" y="289296"/>
                      <a:pt x="6120374" y="299164"/>
                    </a:cubicBezTo>
                    <a:cubicBezTo>
                      <a:pt x="6119725" y="309031"/>
                      <a:pt x="6120130" y="318646"/>
                      <a:pt x="6121819" y="328017"/>
                    </a:cubicBezTo>
                    <a:close/>
                    <a:moveTo>
                      <a:pt x="0" y="0"/>
                    </a:moveTo>
                    <a:lnTo>
                      <a:pt x="6442666" y="0"/>
                    </a:lnTo>
                    <a:lnTo>
                      <a:pt x="6438451" y="24480"/>
                    </a:lnTo>
                    <a:cubicBezTo>
                      <a:pt x="6435966" y="32636"/>
                      <a:pt x="6432204" y="40471"/>
                      <a:pt x="6426440" y="47806"/>
                    </a:cubicBezTo>
                    <a:cubicBezTo>
                      <a:pt x="6411580" y="66857"/>
                      <a:pt x="6415009" y="85336"/>
                      <a:pt x="6417296" y="105718"/>
                    </a:cubicBezTo>
                    <a:cubicBezTo>
                      <a:pt x="6419010" y="121150"/>
                      <a:pt x="6418439" y="136963"/>
                      <a:pt x="6418631" y="152584"/>
                    </a:cubicBezTo>
                    <a:cubicBezTo>
                      <a:pt x="6419200" y="180017"/>
                      <a:pt x="6419391" y="207450"/>
                      <a:pt x="6420344" y="234883"/>
                    </a:cubicBezTo>
                    <a:cubicBezTo>
                      <a:pt x="6420724" y="243648"/>
                      <a:pt x="6425489" y="252600"/>
                      <a:pt x="6424727" y="261173"/>
                    </a:cubicBezTo>
                    <a:cubicBezTo>
                      <a:pt x="6421106" y="300800"/>
                      <a:pt x="6415391" y="340425"/>
                      <a:pt x="6412152" y="380050"/>
                    </a:cubicBezTo>
                    <a:cubicBezTo>
                      <a:pt x="6410248" y="402529"/>
                      <a:pt x="6413865" y="425581"/>
                      <a:pt x="6411200" y="447870"/>
                    </a:cubicBezTo>
                    <a:cubicBezTo>
                      <a:pt x="6408152" y="473587"/>
                      <a:pt x="6400342" y="498733"/>
                      <a:pt x="6395577" y="524262"/>
                    </a:cubicBezTo>
                    <a:cubicBezTo>
                      <a:pt x="6394245" y="531310"/>
                      <a:pt x="6395960" y="539121"/>
                      <a:pt x="6396339" y="546552"/>
                    </a:cubicBezTo>
                    <a:cubicBezTo>
                      <a:pt x="6396721" y="554933"/>
                      <a:pt x="6397483" y="563125"/>
                      <a:pt x="6397674" y="571508"/>
                    </a:cubicBezTo>
                    <a:cubicBezTo>
                      <a:pt x="6398056" y="597037"/>
                      <a:pt x="6397483" y="622564"/>
                      <a:pt x="6398818" y="648092"/>
                    </a:cubicBezTo>
                    <a:cubicBezTo>
                      <a:pt x="6399579" y="663713"/>
                      <a:pt x="6407389" y="680096"/>
                      <a:pt x="6404531" y="694576"/>
                    </a:cubicBezTo>
                    <a:cubicBezTo>
                      <a:pt x="6399008" y="724104"/>
                      <a:pt x="6411390" y="753633"/>
                      <a:pt x="6401104" y="783158"/>
                    </a:cubicBezTo>
                    <a:cubicBezTo>
                      <a:pt x="6398056" y="792306"/>
                      <a:pt x="6405676" y="804877"/>
                      <a:pt x="6406056" y="815929"/>
                    </a:cubicBezTo>
                    <a:cubicBezTo>
                      <a:pt x="6407008" y="843552"/>
                      <a:pt x="6406818" y="871173"/>
                      <a:pt x="6406628" y="898797"/>
                    </a:cubicBezTo>
                    <a:cubicBezTo>
                      <a:pt x="6406438" y="923562"/>
                      <a:pt x="6409104" y="949281"/>
                      <a:pt x="6403770" y="973095"/>
                    </a:cubicBezTo>
                    <a:cubicBezTo>
                      <a:pt x="6398056" y="998052"/>
                      <a:pt x="6398818" y="1020529"/>
                      <a:pt x="6405294" y="1044725"/>
                    </a:cubicBezTo>
                    <a:cubicBezTo>
                      <a:pt x="6409676" y="1061298"/>
                      <a:pt x="6410248" y="1078826"/>
                      <a:pt x="6411580" y="1095972"/>
                    </a:cubicBezTo>
                    <a:cubicBezTo>
                      <a:pt x="6413104" y="1114449"/>
                      <a:pt x="6409104" y="1134834"/>
                      <a:pt x="6415391" y="1151600"/>
                    </a:cubicBezTo>
                    <a:cubicBezTo>
                      <a:pt x="6434060" y="1201512"/>
                      <a:pt x="6438060" y="1252757"/>
                      <a:pt x="6438060" y="1304955"/>
                    </a:cubicBezTo>
                    <a:cubicBezTo>
                      <a:pt x="6438060" y="1314483"/>
                      <a:pt x="6435395" y="1324198"/>
                      <a:pt x="6432537" y="1333341"/>
                    </a:cubicBezTo>
                    <a:cubicBezTo>
                      <a:pt x="6415391" y="1386684"/>
                      <a:pt x="6416914" y="1440216"/>
                      <a:pt x="6427393" y="1494509"/>
                    </a:cubicBezTo>
                    <a:cubicBezTo>
                      <a:pt x="6429679" y="1505751"/>
                      <a:pt x="6430060" y="1518324"/>
                      <a:pt x="6427775" y="1529563"/>
                    </a:cubicBezTo>
                    <a:cubicBezTo>
                      <a:pt x="6421106" y="1561189"/>
                      <a:pt x="6410056" y="1591859"/>
                      <a:pt x="6405294" y="1623675"/>
                    </a:cubicBezTo>
                    <a:cubicBezTo>
                      <a:pt x="6397483" y="1676253"/>
                      <a:pt x="6423771" y="1721785"/>
                      <a:pt x="6440919" y="1768838"/>
                    </a:cubicBezTo>
                    <a:cubicBezTo>
                      <a:pt x="6457112" y="1813610"/>
                      <a:pt x="6493689" y="1851709"/>
                      <a:pt x="6485496" y="1904673"/>
                    </a:cubicBezTo>
                    <a:cubicBezTo>
                      <a:pt x="6484735" y="1910004"/>
                      <a:pt x="6489878" y="1915912"/>
                      <a:pt x="6491212" y="1921817"/>
                    </a:cubicBezTo>
                    <a:cubicBezTo>
                      <a:pt x="6494833" y="1938009"/>
                      <a:pt x="6499211" y="1954202"/>
                      <a:pt x="6500928" y="1970586"/>
                    </a:cubicBezTo>
                    <a:cubicBezTo>
                      <a:pt x="6503215" y="1990589"/>
                      <a:pt x="6502454" y="2010974"/>
                      <a:pt x="6504358" y="2030977"/>
                    </a:cubicBezTo>
                    <a:cubicBezTo>
                      <a:pt x="6505501" y="2043835"/>
                      <a:pt x="6507596" y="2056600"/>
                      <a:pt x="6509406" y="2069340"/>
                    </a:cubicBezTo>
                    <a:lnTo>
                      <a:pt x="6509657" y="2072225"/>
                    </a:lnTo>
                    <a:lnTo>
                      <a:pt x="6509657" y="2131532"/>
                    </a:lnTo>
                    <a:lnTo>
                      <a:pt x="6508786" y="2138304"/>
                    </a:lnTo>
                    <a:cubicBezTo>
                      <a:pt x="6506595" y="2148519"/>
                      <a:pt x="6503977" y="2158712"/>
                      <a:pt x="6502262" y="2168903"/>
                    </a:cubicBezTo>
                    <a:cubicBezTo>
                      <a:pt x="6497499" y="2197670"/>
                      <a:pt x="6498833" y="2229296"/>
                      <a:pt x="6486640" y="2254633"/>
                    </a:cubicBezTo>
                    <a:cubicBezTo>
                      <a:pt x="6473686" y="2281683"/>
                      <a:pt x="6467780" y="2307402"/>
                      <a:pt x="6471780" y="2335405"/>
                    </a:cubicBezTo>
                    <a:cubicBezTo>
                      <a:pt x="6473114" y="2344741"/>
                      <a:pt x="6481116" y="2356744"/>
                      <a:pt x="6489306" y="2360933"/>
                    </a:cubicBezTo>
                    <a:cubicBezTo>
                      <a:pt x="6507595" y="2370270"/>
                      <a:pt x="6510835" y="2383032"/>
                      <a:pt x="6504547" y="2400369"/>
                    </a:cubicBezTo>
                    <a:cubicBezTo>
                      <a:pt x="6499211" y="2415420"/>
                      <a:pt x="6496546" y="2433897"/>
                      <a:pt x="6486258" y="2444184"/>
                    </a:cubicBezTo>
                    <a:cubicBezTo>
                      <a:pt x="6457112" y="2473333"/>
                      <a:pt x="6456160" y="2510483"/>
                      <a:pt x="6448350" y="2546678"/>
                    </a:cubicBezTo>
                    <a:cubicBezTo>
                      <a:pt x="6443585" y="2568774"/>
                      <a:pt x="6443395" y="2589352"/>
                      <a:pt x="6446633" y="2611450"/>
                    </a:cubicBezTo>
                    <a:cubicBezTo>
                      <a:pt x="6453872" y="2659455"/>
                      <a:pt x="6443585" y="2706131"/>
                      <a:pt x="6430441" y="2752235"/>
                    </a:cubicBezTo>
                    <a:cubicBezTo>
                      <a:pt x="6421679" y="2782716"/>
                      <a:pt x="6416344" y="2813958"/>
                      <a:pt x="6407389" y="2844248"/>
                    </a:cubicBezTo>
                    <a:cubicBezTo>
                      <a:pt x="6400531" y="2866918"/>
                      <a:pt x="6392339" y="2889587"/>
                      <a:pt x="6381291" y="2910353"/>
                    </a:cubicBezTo>
                    <a:cubicBezTo>
                      <a:pt x="6365097" y="2940455"/>
                      <a:pt x="6340712" y="2966742"/>
                      <a:pt x="6347189" y="3005035"/>
                    </a:cubicBezTo>
                    <a:cubicBezTo>
                      <a:pt x="6352904" y="3038756"/>
                      <a:pt x="6340904" y="3069235"/>
                      <a:pt x="6329473" y="3100099"/>
                    </a:cubicBezTo>
                    <a:cubicBezTo>
                      <a:pt x="6321091" y="3122770"/>
                      <a:pt x="6312516" y="3145436"/>
                      <a:pt x="6307182" y="3168870"/>
                    </a:cubicBezTo>
                    <a:cubicBezTo>
                      <a:pt x="6300896" y="3196686"/>
                      <a:pt x="6303564" y="3228119"/>
                      <a:pt x="6291942" y="3252885"/>
                    </a:cubicBezTo>
                    <a:cubicBezTo>
                      <a:pt x="6279750" y="3278795"/>
                      <a:pt x="6287942" y="3300319"/>
                      <a:pt x="6291371" y="3323372"/>
                    </a:cubicBezTo>
                    <a:cubicBezTo>
                      <a:pt x="6296706" y="3360139"/>
                      <a:pt x="6306612" y="3396719"/>
                      <a:pt x="6294039" y="3433866"/>
                    </a:cubicBezTo>
                    <a:cubicBezTo>
                      <a:pt x="6278798" y="3479015"/>
                      <a:pt x="6262414" y="3523785"/>
                      <a:pt x="6247937" y="3569124"/>
                    </a:cubicBezTo>
                    <a:cubicBezTo>
                      <a:pt x="6242410" y="3586653"/>
                      <a:pt x="6240124" y="3605509"/>
                      <a:pt x="6237648" y="3623799"/>
                    </a:cubicBezTo>
                    <a:cubicBezTo>
                      <a:pt x="6235551" y="3641134"/>
                      <a:pt x="6240887" y="3661899"/>
                      <a:pt x="6232886" y="3675238"/>
                    </a:cubicBezTo>
                    <a:cubicBezTo>
                      <a:pt x="6212312" y="3709529"/>
                      <a:pt x="6202214" y="3744770"/>
                      <a:pt x="6202214" y="3784397"/>
                    </a:cubicBezTo>
                    <a:cubicBezTo>
                      <a:pt x="6202214" y="3799258"/>
                      <a:pt x="6193641" y="3813737"/>
                      <a:pt x="6192116" y="3828785"/>
                    </a:cubicBezTo>
                    <a:cubicBezTo>
                      <a:pt x="6190212" y="3849362"/>
                      <a:pt x="6185068" y="3872985"/>
                      <a:pt x="6192308" y="3890891"/>
                    </a:cubicBezTo>
                    <a:cubicBezTo>
                      <a:pt x="6209454" y="3932993"/>
                      <a:pt x="6195163" y="3967091"/>
                      <a:pt x="6178210" y="4003861"/>
                    </a:cubicBezTo>
                    <a:cubicBezTo>
                      <a:pt x="6161446" y="4040058"/>
                      <a:pt x="6148111" y="4078159"/>
                      <a:pt x="6137060" y="4116641"/>
                    </a:cubicBezTo>
                    <a:cubicBezTo>
                      <a:pt x="6133060" y="4131119"/>
                      <a:pt x="6139729" y="4148453"/>
                      <a:pt x="6141062" y="4164458"/>
                    </a:cubicBezTo>
                    <a:cubicBezTo>
                      <a:pt x="6141443" y="4170174"/>
                      <a:pt x="6142014" y="4176461"/>
                      <a:pt x="6140110" y="4181603"/>
                    </a:cubicBezTo>
                    <a:cubicBezTo>
                      <a:pt x="6121819" y="4231324"/>
                      <a:pt x="6107914" y="4281810"/>
                      <a:pt x="6117439" y="4335722"/>
                    </a:cubicBezTo>
                    <a:cubicBezTo>
                      <a:pt x="6118392" y="4340674"/>
                      <a:pt x="6116295" y="4346201"/>
                      <a:pt x="6114962" y="4351154"/>
                    </a:cubicBezTo>
                    <a:cubicBezTo>
                      <a:pt x="6108104" y="4375349"/>
                      <a:pt x="6097246" y="4398972"/>
                      <a:pt x="6094769" y="4423545"/>
                    </a:cubicBezTo>
                    <a:cubicBezTo>
                      <a:pt x="6088673" y="4484127"/>
                      <a:pt x="6086195" y="4545086"/>
                      <a:pt x="6082195" y="4606053"/>
                    </a:cubicBezTo>
                    <a:cubicBezTo>
                      <a:pt x="6082006" y="4609863"/>
                      <a:pt x="6082006" y="4613864"/>
                      <a:pt x="6080672" y="4617291"/>
                    </a:cubicBezTo>
                    <a:cubicBezTo>
                      <a:pt x="6072479" y="4639772"/>
                      <a:pt x="6075148" y="4659393"/>
                      <a:pt x="6090768" y="4678445"/>
                    </a:cubicBezTo>
                    <a:cubicBezTo>
                      <a:pt x="6097626" y="4686828"/>
                      <a:pt x="6101246" y="4698258"/>
                      <a:pt x="6105056" y="4708734"/>
                    </a:cubicBezTo>
                    <a:cubicBezTo>
                      <a:pt x="6110772" y="4724167"/>
                      <a:pt x="6116295" y="4739978"/>
                      <a:pt x="6119916" y="4755980"/>
                    </a:cubicBezTo>
                    <a:cubicBezTo>
                      <a:pt x="6123345" y="4771793"/>
                      <a:pt x="6128106" y="4788747"/>
                      <a:pt x="6125441" y="4803988"/>
                    </a:cubicBezTo>
                    <a:cubicBezTo>
                      <a:pt x="6120679" y="4831420"/>
                      <a:pt x="6110010" y="4857522"/>
                      <a:pt x="6102960" y="4884572"/>
                    </a:cubicBezTo>
                    <a:cubicBezTo>
                      <a:pt x="6100482" y="4893907"/>
                      <a:pt x="6100866" y="4904195"/>
                      <a:pt x="6100674" y="4913909"/>
                    </a:cubicBezTo>
                    <a:cubicBezTo>
                      <a:pt x="6100104" y="4936201"/>
                      <a:pt x="6105628" y="4959061"/>
                      <a:pt x="6089816" y="4979253"/>
                    </a:cubicBezTo>
                    <a:cubicBezTo>
                      <a:pt x="6074956" y="4997922"/>
                      <a:pt x="6079337" y="5016785"/>
                      <a:pt x="6090577" y="5036405"/>
                    </a:cubicBezTo>
                    <a:cubicBezTo>
                      <a:pt x="6098579" y="5050504"/>
                      <a:pt x="6104866" y="5066505"/>
                      <a:pt x="6107914" y="5082317"/>
                    </a:cubicBezTo>
                    <a:cubicBezTo>
                      <a:pt x="6112104" y="5104036"/>
                      <a:pt x="6113820" y="5125562"/>
                      <a:pt x="6111342" y="5148995"/>
                    </a:cubicBezTo>
                    <a:cubicBezTo>
                      <a:pt x="6109628" y="5165570"/>
                      <a:pt x="6108866" y="5179097"/>
                      <a:pt x="6098770" y="5192051"/>
                    </a:cubicBezTo>
                    <a:cubicBezTo>
                      <a:pt x="6097246" y="5194145"/>
                      <a:pt x="6096864" y="5197955"/>
                      <a:pt x="6097056" y="5200813"/>
                    </a:cubicBezTo>
                    <a:cubicBezTo>
                      <a:pt x="6100294" y="5238343"/>
                      <a:pt x="6098579" y="5275491"/>
                      <a:pt x="6096291" y="5313403"/>
                    </a:cubicBezTo>
                    <a:cubicBezTo>
                      <a:pt x="6093247" y="5361598"/>
                      <a:pt x="6102198" y="5412276"/>
                      <a:pt x="6134203" y="5453995"/>
                    </a:cubicBezTo>
                    <a:cubicBezTo>
                      <a:pt x="6138967" y="5460092"/>
                      <a:pt x="6141062" y="5469236"/>
                      <a:pt x="6142206" y="5477239"/>
                    </a:cubicBezTo>
                    <a:cubicBezTo>
                      <a:pt x="6147158" y="5514957"/>
                      <a:pt x="6150587" y="5552869"/>
                      <a:pt x="6156112" y="5590590"/>
                    </a:cubicBezTo>
                    <a:cubicBezTo>
                      <a:pt x="6159160" y="5611164"/>
                      <a:pt x="6161827" y="5632691"/>
                      <a:pt x="6170210" y="5651360"/>
                    </a:cubicBezTo>
                    <a:cubicBezTo>
                      <a:pt x="6178400" y="5669647"/>
                      <a:pt x="6188116" y="5684320"/>
                      <a:pt x="6170972" y="5695178"/>
                    </a:cubicBezTo>
                    <a:cubicBezTo>
                      <a:pt x="6180116" y="5714607"/>
                      <a:pt x="6187737" y="5731564"/>
                      <a:pt x="6195927" y="5748136"/>
                    </a:cubicBezTo>
                    <a:cubicBezTo>
                      <a:pt x="6198974" y="5754234"/>
                      <a:pt x="6203929" y="5759378"/>
                      <a:pt x="6206787" y="5765474"/>
                    </a:cubicBezTo>
                    <a:cubicBezTo>
                      <a:pt x="6209834" y="5771953"/>
                      <a:pt x="6211739" y="5779191"/>
                      <a:pt x="6213264" y="5786239"/>
                    </a:cubicBezTo>
                    <a:cubicBezTo>
                      <a:pt x="6220122" y="5817674"/>
                      <a:pt x="6226408" y="5849107"/>
                      <a:pt x="6233839" y="5880348"/>
                    </a:cubicBezTo>
                    <a:cubicBezTo>
                      <a:pt x="6235362" y="5886447"/>
                      <a:pt x="6241458" y="5891590"/>
                      <a:pt x="6245457" y="5897114"/>
                    </a:cubicBezTo>
                    <a:cubicBezTo>
                      <a:pt x="6248126" y="5900735"/>
                      <a:pt x="6252127" y="5904353"/>
                      <a:pt x="6252699" y="5908355"/>
                    </a:cubicBezTo>
                    <a:cubicBezTo>
                      <a:pt x="6257271" y="5938836"/>
                      <a:pt x="6262606" y="5969124"/>
                      <a:pt x="6264891" y="5999796"/>
                    </a:cubicBezTo>
                    <a:cubicBezTo>
                      <a:pt x="6266794" y="6025515"/>
                      <a:pt x="6266225" y="6050282"/>
                      <a:pt x="6299372" y="6056948"/>
                    </a:cubicBezTo>
                    <a:cubicBezTo>
                      <a:pt x="6305088" y="6058092"/>
                      <a:pt x="6311185" y="6066284"/>
                      <a:pt x="6314041" y="6072569"/>
                    </a:cubicBezTo>
                    <a:cubicBezTo>
                      <a:pt x="6322233" y="6090477"/>
                      <a:pt x="6327758" y="6109530"/>
                      <a:pt x="6336139" y="6127247"/>
                    </a:cubicBezTo>
                    <a:cubicBezTo>
                      <a:pt x="6364144" y="6185351"/>
                      <a:pt x="6381862" y="6246121"/>
                      <a:pt x="6378623" y="6311084"/>
                    </a:cubicBezTo>
                    <a:cubicBezTo>
                      <a:pt x="6377671" y="6331277"/>
                      <a:pt x="6367382" y="6350899"/>
                      <a:pt x="6363571" y="6363664"/>
                    </a:cubicBezTo>
                    <a:cubicBezTo>
                      <a:pt x="6378623" y="6400429"/>
                      <a:pt x="6393101" y="6431292"/>
                      <a:pt x="6403960" y="6463490"/>
                    </a:cubicBezTo>
                    <a:cubicBezTo>
                      <a:pt x="6413676" y="6491874"/>
                      <a:pt x="6419772" y="6521593"/>
                      <a:pt x="6426820" y="6550742"/>
                    </a:cubicBezTo>
                    <a:cubicBezTo>
                      <a:pt x="6429489" y="6561411"/>
                      <a:pt x="6431012" y="6572269"/>
                      <a:pt x="6432347" y="6583128"/>
                    </a:cubicBezTo>
                    <a:cubicBezTo>
                      <a:pt x="6436537" y="6617036"/>
                      <a:pt x="6426440" y="6652472"/>
                      <a:pt x="6442443" y="6685617"/>
                    </a:cubicBezTo>
                    <a:cubicBezTo>
                      <a:pt x="6450825" y="6702955"/>
                      <a:pt x="6460921" y="6720103"/>
                      <a:pt x="6465303" y="6738388"/>
                    </a:cubicBezTo>
                    <a:cubicBezTo>
                      <a:pt x="6470066" y="6758011"/>
                      <a:pt x="6477496" y="6777207"/>
                      <a:pt x="6482807" y="6796804"/>
                    </a:cubicBezTo>
                    <a:lnTo>
                      <a:pt x="6487578" y="6857457"/>
                    </a:lnTo>
                    <a:lnTo>
                      <a:pt x="6360339" y="6857457"/>
                    </a:lnTo>
                    <a:lnTo>
                      <a:pt x="6360339" y="6857998"/>
                    </a:lnTo>
                    <a:lnTo>
                      <a:pt x="0" y="6857998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8" name="Freeform: Shape 167">
                <a:extLst>
                  <a:ext uri="{FF2B5EF4-FFF2-40B4-BE49-F238E27FC236}">
                    <a16:creationId xmlns:a16="http://schemas.microsoft.com/office/drawing/2014/main" id="{68E2B1E3-4A4F-4862-B32A-0B74233B99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5682343" y="2"/>
                <a:ext cx="6509657" cy="6857998"/>
              </a:xfrm>
              <a:custGeom>
                <a:avLst/>
                <a:gdLst>
                  <a:gd name="connsiteX0" fmla="*/ 5757500 w 6509657"/>
                  <a:gd name="connsiteY0" fmla="*/ 6118149 h 6857998"/>
                  <a:gd name="connsiteX1" fmla="*/ 5778719 w 6509657"/>
                  <a:gd name="connsiteY1" fmla="*/ 6133723 h 6857998"/>
                  <a:gd name="connsiteX2" fmla="*/ 5794879 w 6509657"/>
                  <a:gd name="connsiteY2" fmla="*/ 6149380 h 6857998"/>
                  <a:gd name="connsiteX3" fmla="*/ 5800355 w 6509657"/>
                  <a:gd name="connsiteY3" fmla="*/ 6166562 h 6857998"/>
                  <a:gd name="connsiteX4" fmla="*/ 5794879 w 6509657"/>
                  <a:gd name="connsiteY4" fmla="*/ 6149379 h 6857998"/>
                  <a:gd name="connsiteX5" fmla="*/ 5778719 w 6509657"/>
                  <a:gd name="connsiteY5" fmla="*/ 6133722 h 6857998"/>
                  <a:gd name="connsiteX6" fmla="*/ 5757500 w 6509657"/>
                  <a:gd name="connsiteY6" fmla="*/ 6118149 h 6857998"/>
                  <a:gd name="connsiteX7" fmla="*/ 5665657 w 6509657"/>
                  <a:gd name="connsiteY7" fmla="*/ 4941372 h 6857998"/>
                  <a:gd name="connsiteX8" fmla="*/ 5668987 w 6509657"/>
                  <a:gd name="connsiteY8" fmla="*/ 4950869 h 6857998"/>
                  <a:gd name="connsiteX9" fmla="*/ 5678672 w 6509657"/>
                  <a:gd name="connsiteY9" fmla="*/ 4991382 h 6857998"/>
                  <a:gd name="connsiteX10" fmla="*/ 5668987 w 6509657"/>
                  <a:gd name="connsiteY10" fmla="*/ 4950868 h 6857998"/>
                  <a:gd name="connsiteX11" fmla="*/ 5669596 w 6509657"/>
                  <a:gd name="connsiteY11" fmla="*/ 4749807 h 6857998"/>
                  <a:gd name="connsiteX12" fmla="*/ 5654889 w 6509657"/>
                  <a:gd name="connsiteY12" fmla="*/ 4799797 h 6857998"/>
                  <a:gd name="connsiteX13" fmla="*/ 5669596 w 6509657"/>
                  <a:gd name="connsiteY13" fmla="*/ 4749807 h 6857998"/>
                  <a:gd name="connsiteX14" fmla="*/ 5687394 w 6509657"/>
                  <a:gd name="connsiteY14" fmla="*/ 4543185 h 6857998"/>
                  <a:gd name="connsiteX15" fmla="*/ 5692800 w 6509657"/>
                  <a:gd name="connsiteY15" fmla="*/ 4557092 h 6857998"/>
                  <a:gd name="connsiteX16" fmla="*/ 5719165 w 6509657"/>
                  <a:gd name="connsiteY16" fmla="*/ 4602021 h 6857998"/>
                  <a:gd name="connsiteX17" fmla="*/ 5692800 w 6509657"/>
                  <a:gd name="connsiteY17" fmla="*/ 4557091 h 6857998"/>
                  <a:gd name="connsiteX18" fmla="*/ 6153612 w 6509657"/>
                  <a:gd name="connsiteY18" fmla="*/ 2819253 h 6857998"/>
                  <a:gd name="connsiteX19" fmla="*/ 6165256 w 6509657"/>
                  <a:gd name="connsiteY19" fmla="*/ 2827484 h 6857998"/>
                  <a:gd name="connsiteX20" fmla="*/ 6165258 w 6509657"/>
                  <a:gd name="connsiteY20" fmla="*/ 2827486 h 6857998"/>
                  <a:gd name="connsiteX21" fmla="*/ 6193761 w 6509657"/>
                  <a:gd name="connsiteY21" fmla="*/ 2861156 h 6857998"/>
                  <a:gd name="connsiteX22" fmla="*/ 6184107 w 6509657"/>
                  <a:gd name="connsiteY22" fmla="*/ 2842392 h 6857998"/>
                  <a:gd name="connsiteX23" fmla="*/ 6165258 w 6509657"/>
                  <a:gd name="connsiteY23" fmla="*/ 2827486 h 6857998"/>
                  <a:gd name="connsiteX24" fmla="*/ 6165256 w 6509657"/>
                  <a:gd name="connsiteY24" fmla="*/ 2827483 h 6857998"/>
                  <a:gd name="connsiteX25" fmla="*/ 6083958 w 6509657"/>
                  <a:gd name="connsiteY25" fmla="*/ 1974015 h 6857998"/>
                  <a:gd name="connsiteX26" fmla="*/ 6077444 w 6509657"/>
                  <a:gd name="connsiteY26" fmla="*/ 1999763 h 6857998"/>
                  <a:gd name="connsiteX27" fmla="*/ 6059716 w 6509657"/>
                  <a:gd name="connsiteY27" fmla="*/ 2023547 h 6857998"/>
                  <a:gd name="connsiteX28" fmla="*/ 6083958 w 6509657"/>
                  <a:gd name="connsiteY28" fmla="*/ 1974015 h 6857998"/>
                  <a:gd name="connsiteX29" fmla="*/ 6066764 w 6509657"/>
                  <a:gd name="connsiteY29" fmla="*/ 1768838 h 6857998"/>
                  <a:gd name="connsiteX30" fmla="*/ 6058162 w 6509657"/>
                  <a:gd name="connsiteY30" fmla="*/ 1785412 h 6857998"/>
                  <a:gd name="connsiteX31" fmla="*/ 6057382 w 6509657"/>
                  <a:gd name="connsiteY31" fmla="*/ 1801558 h 6857998"/>
                  <a:gd name="connsiteX32" fmla="*/ 6066764 w 6509657"/>
                  <a:gd name="connsiteY32" fmla="*/ 1768838 h 6857998"/>
                  <a:gd name="connsiteX33" fmla="*/ 6176353 w 6509657"/>
                  <a:gd name="connsiteY33" fmla="*/ 520953 h 6857998"/>
                  <a:gd name="connsiteX34" fmla="*/ 6169625 w 6509657"/>
                  <a:gd name="connsiteY34" fmla="*/ 549926 h 6857998"/>
                  <a:gd name="connsiteX35" fmla="*/ 6163371 w 6509657"/>
                  <a:gd name="connsiteY35" fmla="*/ 566616 h 6857998"/>
                  <a:gd name="connsiteX36" fmla="*/ 6157421 w 6509657"/>
                  <a:gd name="connsiteY36" fmla="*/ 581804 h 6857998"/>
                  <a:gd name="connsiteX37" fmla="*/ 6157002 w 6509657"/>
                  <a:gd name="connsiteY37" fmla="*/ 583595 h 6857998"/>
                  <a:gd name="connsiteX38" fmla="*/ 6154828 w 6509657"/>
                  <a:gd name="connsiteY38" fmla="*/ 589388 h 6857998"/>
                  <a:gd name="connsiteX39" fmla="*/ 6150205 w 6509657"/>
                  <a:gd name="connsiteY39" fmla="*/ 612658 h 6857998"/>
                  <a:gd name="connsiteX40" fmla="*/ 6157002 w 6509657"/>
                  <a:gd name="connsiteY40" fmla="*/ 583595 h 6857998"/>
                  <a:gd name="connsiteX41" fmla="*/ 6163319 w 6509657"/>
                  <a:gd name="connsiteY41" fmla="*/ 566754 h 6857998"/>
                  <a:gd name="connsiteX42" fmla="*/ 6163371 w 6509657"/>
                  <a:gd name="connsiteY42" fmla="*/ 566616 h 6857998"/>
                  <a:gd name="connsiteX43" fmla="*/ 6169209 w 6509657"/>
                  <a:gd name="connsiteY43" fmla="*/ 551717 h 6857998"/>
                  <a:gd name="connsiteX44" fmla="*/ 6169625 w 6509657"/>
                  <a:gd name="connsiteY44" fmla="*/ 549926 h 6857998"/>
                  <a:gd name="connsiteX45" fmla="*/ 6171790 w 6509657"/>
                  <a:gd name="connsiteY45" fmla="*/ 544146 h 6857998"/>
                  <a:gd name="connsiteX46" fmla="*/ 6176353 w 6509657"/>
                  <a:gd name="connsiteY46" fmla="*/ 520953 h 6857998"/>
                  <a:gd name="connsiteX47" fmla="*/ 6125250 w 6509657"/>
                  <a:gd name="connsiteY47" fmla="*/ 268794 h 6857998"/>
                  <a:gd name="connsiteX48" fmla="*/ 6120374 w 6509657"/>
                  <a:gd name="connsiteY48" fmla="*/ 299164 h 6857998"/>
                  <a:gd name="connsiteX49" fmla="*/ 6121819 w 6509657"/>
                  <a:gd name="connsiteY49" fmla="*/ 328017 h 6857998"/>
                  <a:gd name="connsiteX50" fmla="*/ 0 w 6509657"/>
                  <a:gd name="connsiteY50" fmla="*/ 0 h 6857998"/>
                  <a:gd name="connsiteX51" fmla="*/ 6442666 w 6509657"/>
                  <a:gd name="connsiteY51" fmla="*/ 0 h 6857998"/>
                  <a:gd name="connsiteX52" fmla="*/ 6438451 w 6509657"/>
                  <a:gd name="connsiteY52" fmla="*/ 24480 h 6857998"/>
                  <a:gd name="connsiteX53" fmla="*/ 6426440 w 6509657"/>
                  <a:gd name="connsiteY53" fmla="*/ 47806 h 6857998"/>
                  <a:gd name="connsiteX54" fmla="*/ 6417296 w 6509657"/>
                  <a:gd name="connsiteY54" fmla="*/ 105718 h 6857998"/>
                  <a:gd name="connsiteX55" fmla="*/ 6418631 w 6509657"/>
                  <a:gd name="connsiteY55" fmla="*/ 152584 h 6857998"/>
                  <a:gd name="connsiteX56" fmla="*/ 6420344 w 6509657"/>
                  <a:gd name="connsiteY56" fmla="*/ 234883 h 6857998"/>
                  <a:gd name="connsiteX57" fmla="*/ 6424727 w 6509657"/>
                  <a:gd name="connsiteY57" fmla="*/ 261173 h 6857998"/>
                  <a:gd name="connsiteX58" fmla="*/ 6412152 w 6509657"/>
                  <a:gd name="connsiteY58" fmla="*/ 380050 h 6857998"/>
                  <a:gd name="connsiteX59" fmla="*/ 6411200 w 6509657"/>
                  <a:gd name="connsiteY59" fmla="*/ 447870 h 6857998"/>
                  <a:gd name="connsiteX60" fmla="*/ 6395577 w 6509657"/>
                  <a:gd name="connsiteY60" fmla="*/ 524262 h 6857998"/>
                  <a:gd name="connsiteX61" fmla="*/ 6396339 w 6509657"/>
                  <a:gd name="connsiteY61" fmla="*/ 546552 h 6857998"/>
                  <a:gd name="connsiteX62" fmla="*/ 6397674 w 6509657"/>
                  <a:gd name="connsiteY62" fmla="*/ 571508 h 6857998"/>
                  <a:gd name="connsiteX63" fmla="*/ 6398818 w 6509657"/>
                  <a:gd name="connsiteY63" fmla="*/ 648092 h 6857998"/>
                  <a:gd name="connsiteX64" fmla="*/ 6404531 w 6509657"/>
                  <a:gd name="connsiteY64" fmla="*/ 694576 h 6857998"/>
                  <a:gd name="connsiteX65" fmla="*/ 6401104 w 6509657"/>
                  <a:gd name="connsiteY65" fmla="*/ 783158 h 6857998"/>
                  <a:gd name="connsiteX66" fmla="*/ 6406056 w 6509657"/>
                  <a:gd name="connsiteY66" fmla="*/ 815929 h 6857998"/>
                  <a:gd name="connsiteX67" fmla="*/ 6406628 w 6509657"/>
                  <a:gd name="connsiteY67" fmla="*/ 898797 h 6857998"/>
                  <a:gd name="connsiteX68" fmla="*/ 6403770 w 6509657"/>
                  <a:gd name="connsiteY68" fmla="*/ 973095 h 6857998"/>
                  <a:gd name="connsiteX69" fmla="*/ 6405294 w 6509657"/>
                  <a:gd name="connsiteY69" fmla="*/ 1044725 h 6857998"/>
                  <a:gd name="connsiteX70" fmla="*/ 6411580 w 6509657"/>
                  <a:gd name="connsiteY70" fmla="*/ 1095972 h 6857998"/>
                  <a:gd name="connsiteX71" fmla="*/ 6415391 w 6509657"/>
                  <a:gd name="connsiteY71" fmla="*/ 1151600 h 6857998"/>
                  <a:gd name="connsiteX72" fmla="*/ 6438060 w 6509657"/>
                  <a:gd name="connsiteY72" fmla="*/ 1304955 h 6857998"/>
                  <a:gd name="connsiteX73" fmla="*/ 6432537 w 6509657"/>
                  <a:gd name="connsiteY73" fmla="*/ 1333341 h 6857998"/>
                  <a:gd name="connsiteX74" fmla="*/ 6427393 w 6509657"/>
                  <a:gd name="connsiteY74" fmla="*/ 1494509 h 6857998"/>
                  <a:gd name="connsiteX75" fmla="*/ 6427775 w 6509657"/>
                  <a:gd name="connsiteY75" fmla="*/ 1529563 h 6857998"/>
                  <a:gd name="connsiteX76" fmla="*/ 6405294 w 6509657"/>
                  <a:gd name="connsiteY76" fmla="*/ 1623675 h 6857998"/>
                  <a:gd name="connsiteX77" fmla="*/ 6440919 w 6509657"/>
                  <a:gd name="connsiteY77" fmla="*/ 1768838 h 6857998"/>
                  <a:gd name="connsiteX78" fmla="*/ 6485496 w 6509657"/>
                  <a:gd name="connsiteY78" fmla="*/ 1904673 h 6857998"/>
                  <a:gd name="connsiteX79" fmla="*/ 6491212 w 6509657"/>
                  <a:gd name="connsiteY79" fmla="*/ 1921817 h 6857998"/>
                  <a:gd name="connsiteX80" fmla="*/ 6500928 w 6509657"/>
                  <a:gd name="connsiteY80" fmla="*/ 1970586 h 6857998"/>
                  <a:gd name="connsiteX81" fmla="*/ 6504358 w 6509657"/>
                  <a:gd name="connsiteY81" fmla="*/ 2030977 h 6857998"/>
                  <a:gd name="connsiteX82" fmla="*/ 6509406 w 6509657"/>
                  <a:gd name="connsiteY82" fmla="*/ 2069340 h 6857998"/>
                  <a:gd name="connsiteX83" fmla="*/ 6509657 w 6509657"/>
                  <a:gd name="connsiteY83" fmla="*/ 2072225 h 6857998"/>
                  <a:gd name="connsiteX84" fmla="*/ 6509657 w 6509657"/>
                  <a:gd name="connsiteY84" fmla="*/ 2131532 h 6857998"/>
                  <a:gd name="connsiteX85" fmla="*/ 6508786 w 6509657"/>
                  <a:gd name="connsiteY85" fmla="*/ 2138304 h 6857998"/>
                  <a:gd name="connsiteX86" fmla="*/ 6502262 w 6509657"/>
                  <a:gd name="connsiteY86" fmla="*/ 2168903 h 6857998"/>
                  <a:gd name="connsiteX87" fmla="*/ 6486640 w 6509657"/>
                  <a:gd name="connsiteY87" fmla="*/ 2254633 h 6857998"/>
                  <a:gd name="connsiteX88" fmla="*/ 6471780 w 6509657"/>
                  <a:gd name="connsiteY88" fmla="*/ 2335405 h 6857998"/>
                  <a:gd name="connsiteX89" fmla="*/ 6489306 w 6509657"/>
                  <a:gd name="connsiteY89" fmla="*/ 2360933 h 6857998"/>
                  <a:gd name="connsiteX90" fmla="*/ 6504547 w 6509657"/>
                  <a:gd name="connsiteY90" fmla="*/ 2400369 h 6857998"/>
                  <a:gd name="connsiteX91" fmla="*/ 6486258 w 6509657"/>
                  <a:gd name="connsiteY91" fmla="*/ 2444184 h 6857998"/>
                  <a:gd name="connsiteX92" fmla="*/ 6448350 w 6509657"/>
                  <a:gd name="connsiteY92" fmla="*/ 2546678 h 6857998"/>
                  <a:gd name="connsiteX93" fmla="*/ 6446633 w 6509657"/>
                  <a:gd name="connsiteY93" fmla="*/ 2611450 h 6857998"/>
                  <a:gd name="connsiteX94" fmla="*/ 6430441 w 6509657"/>
                  <a:gd name="connsiteY94" fmla="*/ 2752235 h 6857998"/>
                  <a:gd name="connsiteX95" fmla="*/ 6407389 w 6509657"/>
                  <a:gd name="connsiteY95" fmla="*/ 2844248 h 6857998"/>
                  <a:gd name="connsiteX96" fmla="*/ 6381291 w 6509657"/>
                  <a:gd name="connsiteY96" fmla="*/ 2910353 h 6857998"/>
                  <a:gd name="connsiteX97" fmla="*/ 6347189 w 6509657"/>
                  <a:gd name="connsiteY97" fmla="*/ 3005035 h 6857998"/>
                  <a:gd name="connsiteX98" fmla="*/ 6329473 w 6509657"/>
                  <a:gd name="connsiteY98" fmla="*/ 3100099 h 6857998"/>
                  <a:gd name="connsiteX99" fmla="*/ 6307182 w 6509657"/>
                  <a:gd name="connsiteY99" fmla="*/ 3168870 h 6857998"/>
                  <a:gd name="connsiteX100" fmla="*/ 6291942 w 6509657"/>
                  <a:gd name="connsiteY100" fmla="*/ 3252885 h 6857998"/>
                  <a:gd name="connsiteX101" fmla="*/ 6291371 w 6509657"/>
                  <a:gd name="connsiteY101" fmla="*/ 3323372 h 6857998"/>
                  <a:gd name="connsiteX102" fmla="*/ 6294039 w 6509657"/>
                  <a:gd name="connsiteY102" fmla="*/ 3433866 h 6857998"/>
                  <a:gd name="connsiteX103" fmla="*/ 6247937 w 6509657"/>
                  <a:gd name="connsiteY103" fmla="*/ 3569124 h 6857998"/>
                  <a:gd name="connsiteX104" fmla="*/ 6237648 w 6509657"/>
                  <a:gd name="connsiteY104" fmla="*/ 3623799 h 6857998"/>
                  <a:gd name="connsiteX105" fmla="*/ 6232886 w 6509657"/>
                  <a:gd name="connsiteY105" fmla="*/ 3675238 h 6857998"/>
                  <a:gd name="connsiteX106" fmla="*/ 6202214 w 6509657"/>
                  <a:gd name="connsiteY106" fmla="*/ 3784397 h 6857998"/>
                  <a:gd name="connsiteX107" fmla="*/ 6192116 w 6509657"/>
                  <a:gd name="connsiteY107" fmla="*/ 3828785 h 6857998"/>
                  <a:gd name="connsiteX108" fmla="*/ 6192308 w 6509657"/>
                  <a:gd name="connsiteY108" fmla="*/ 3890891 h 6857998"/>
                  <a:gd name="connsiteX109" fmla="*/ 6178210 w 6509657"/>
                  <a:gd name="connsiteY109" fmla="*/ 4003861 h 6857998"/>
                  <a:gd name="connsiteX110" fmla="*/ 6137060 w 6509657"/>
                  <a:gd name="connsiteY110" fmla="*/ 4116641 h 6857998"/>
                  <a:gd name="connsiteX111" fmla="*/ 6141062 w 6509657"/>
                  <a:gd name="connsiteY111" fmla="*/ 4164458 h 6857998"/>
                  <a:gd name="connsiteX112" fmla="*/ 6140110 w 6509657"/>
                  <a:gd name="connsiteY112" fmla="*/ 4181603 h 6857998"/>
                  <a:gd name="connsiteX113" fmla="*/ 6117439 w 6509657"/>
                  <a:gd name="connsiteY113" fmla="*/ 4335722 h 6857998"/>
                  <a:gd name="connsiteX114" fmla="*/ 6114962 w 6509657"/>
                  <a:gd name="connsiteY114" fmla="*/ 4351154 h 6857998"/>
                  <a:gd name="connsiteX115" fmla="*/ 6094769 w 6509657"/>
                  <a:gd name="connsiteY115" fmla="*/ 4423545 h 6857998"/>
                  <a:gd name="connsiteX116" fmla="*/ 6082195 w 6509657"/>
                  <a:gd name="connsiteY116" fmla="*/ 4606053 h 6857998"/>
                  <a:gd name="connsiteX117" fmla="*/ 6080672 w 6509657"/>
                  <a:gd name="connsiteY117" fmla="*/ 4617291 h 6857998"/>
                  <a:gd name="connsiteX118" fmla="*/ 6090768 w 6509657"/>
                  <a:gd name="connsiteY118" fmla="*/ 4678445 h 6857998"/>
                  <a:gd name="connsiteX119" fmla="*/ 6105056 w 6509657"/>
                  <a:gd name="connsiteY119" fmla="*/ 4708734 h 6857998"/>
                  <a:gd name="connsiteX120" fmla="*/ 6119916 w 6509657"/>
                  <a:gd name="connsiteY120" fmla="*/ 4755980 h 6857998"/>
                  <a:gd name="connsiteX121" fmla="*/ 6125441 w 6509657"/>
                  <a:gd name="connsiteY121" fmla="*/ 4803988 h 6857998"/>
                  <a:gd name="connsiteX122" fmla="*/ 6102960 w 6509657"/>
                  <a:gd name="connsiteY122" fmla="*/ 4884572 h 6857998"/>
                  <a:gd name="connsiteX123" fmla="*/ 6100674 w 6509657"/>
                  <a:gd name="connsiteY123" fmla="*/ 4913909 h 6857998"/>
                  <a:gd name="connsiteX124" fmla="*/ 6089816 w 6509657"/>
                  <a:gd name="connsiteY124" fmla="*/ 4979253 h 6857998"/>
                  <a:gd name="connsiteX125" fmla="*/ 6090577 w 6509657"/>
                  <a:gd name="connsiteY125" fmla="*/ 5036405 h 6857998"/>
                  <a:gd name="connsiteX126" fmla="*/ 6107914 w 6509657"/>
                  <a:gd name="connsiteY126" fmla="*/ 5082317 h 6857998"/>
                  <a:gd name="connsiteX127" fmla="*/ 6111342 w 6509657"/>
                  <a:gd name="connsiteY127" fmla="*/ 5148995 h 6857998"/>
                  <a:gd name="connsiteX128" fmla="*/ 6098770 w 6509657"/>
                  <a:gd name="connsiteY128" fmla="*/ 5192051 h 6857998"/>
                  <a:gd name="connsiteX129" fmla="*/ 6097056 w 6509657"/>
                  <a:gd name="connsiteY129" fmla="*/ 5200813 h 6857998"/>
                  <a:gd name="connsiteX130" fmla="*/ 6096291 w 6509657"/>
                  <a:gd name="connsiteY130" fmla="*/ 5313403 h 6857998"/>
                  <a:gd name="connsiteX131" fmla="*/ 6134203 w 6509657"/>
                  <a:gd name="connsiteY131" fmla="*/ 5453995 h 6857998"/>
                  <a:gd name="connsiteX132" fmla="*/ 6142206 w 6509657"/>
                  <a:gd name="connsiteY132" fmla="*/ 5477239 h 6857998"/>
                  <a:gd name="connsiteX133" fmla="*/ 6156112 w 6509657"/>
                  <a:gd name="connsiteY133" fmla="*/ 5590590 h 6857998"/>
                  <a:gd name="connsiteX134" fmla="*/ 6170210 w 6509657"/>
                  <a:gd name="connsiteY134" fmla="*/ 5651360 h 6857998"/>
                  <a:gd name="connsiteX135" fmla="*/ 6170972 w 6509657"/>
                  <a:gd name="connsiteY135" fmla="*/ 5695178 h 6857998"/>
                  <a:gd name="connsiteX136" fmla="*/ 6195927 w 6509657"/>
                  <a:gd name="connsiteY136" fmla="*/ 5748136 h 6857998"/>
                  <a:gd name="connsiteX137" fmla="*/ 6206787 w 6509657"/>
                  <a:gd name="connsiteY137" fmla="*/ 5765474 h 6857998"/>
                  <a:gd name="connsiteX138" fmla="*/ 6213264 w 6509657"/>
                  <a:gd name="connsiteY138" fmla="*/ 5786239 h 6857998"/>
                  <a:gd name="connsiteX139" fmla="*/ 6233839 w 6509657"/>
                  <a:gd name="connsiteY139" fmla="*/ 5880348 h 6857998"/>
                  <a:gd name="connsiteX140" fmla="*/ 6245457 w 6509657"/>
                  <a:gd name="connsiteY140" fmla="*/ 5897114 h 6857998"/>
                  <a:gd name="connsiteX141" fmla="*/ 6252699 w 6509657"/>
                  <a:gd name="connsiteY141" fmla="*/ 5908355 h 6857998"/>
                  <a:gd name="connsiteX142" fmla="*/ 6264891 w 6509657"/>
                  <a:gd name="connsiteY142" fmla="*/ 5999796 h 6857998"/>
                  <a:gd name="connsiteX143" fmla="*/ 6299372 w 6509657"/>
                  <a:gd name="connsiteY143" fmla="*/ 6056948 h 6857998"/>
                  <a:gd name="connsiteX144" fmla="*/ 6314041 w 6509657"/>
                  <a:gd name="connsiteY144" fmla="*/ 6072569 h 6857998"/>
                  <a:gd name="connsiteX145" fmla="*/ 6336139 w 6509657"/>
                  <a:gd name="connsiteY145" fmla="*/ 6127247 h 6857998"/>
                  <a:gd name="connsiteX146" fmla="*/ 6378623 w 6509657"/>
                  <a:gd name="connsiteY146" fmla="*/ 6311084 h 6857998"/>
                  <a:gd name="connsiteX147" fmla="*/ 6363571 w 6509657"/>
                  <a:gd name="connsiteY147" fmla="*/ 6363664 h 6857998"/>
                  <a:gd name="connsiteX148" fmla="*/ 6403960 w 6509657"/>
                  <a:gd name="connsiteY148" fmla="*/ 6463490 h 6857998"/>
                  <a:gd name="connsiteX149" fmla="*/ 6426820 w 6509657"/>
                  <a:gd name="connsiteY149" fmla="*/ 6550742 h 6857998"/>
                  <a:gd name="connsiteX150" fmla="*/ 6432347 w 6509657"/>
                  <a:gd name="connsiteY150" fmla="*/ 6583128 h 6857998"/>
                  <a:gd name="connsiteX151" fmla="*/ 6442443 w 6509657"/>
                  <a:gd name="connsiteY151" fmla="*/ 6685617 h 6857998"/>
                  <a:gd name="connsiteX152" fmla="*/ 6465303 w 6509657"/>
                  <a:gd name="connsiteY152" fmla="*/ 6738388 h 6857998"/>
                  <a:gd name="connsiteX153" fmla="*/ 6482807 w 6509657"/>
                  <a:gd name="connsiteY153" fmla="*/ 6796804 h 6857998"/>
                  <a:gd name="connsiteX154" fmla="*/ 6487578 w 6509657"/>
                  <a:gd name="connsiteY154" fmla="*/ 6857457 h 6857998"/>
                  <a:gd name="connsiteX155" fmla="*/ 6360339 w 6509657"/>
                  <a:gd name="connsiteY155" fmla="*/ 6857457 h 6857998"/>
                  <a:gd name="connsiteX156" fmla="*/ 6360339 w 6509657"/>
                  <a:gd name="connsiteY156" fmla="*/ 6857998 h 6857998"/>
                  <a:gd name="connsiteX157" fmla="*/ 0 w 6509657"/>
                  <a:gd name="connsiteY157" fmla="*/ 6857998 h 68579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</a:cxnLst>
                <a:rect l="l" t="t" r="r" b="b"/>
                <a:pathLst>
                  <a:path w="6509657" h="6857998">
                    <a:moveTo>
                      <a:pt x="5757500" y="6118149"/>
                    </a:moveTo>
                    <a:cubicBezTo>
                      <a:pt x="5764049" y="6124102"/>
                      <a:pt x="5771670" y="6129341"/>
                      <a:pt x="5778719" y="6133723"/>
                    </a:cubicBezTo>
                    <a:cubicBezTo>
                      <a:pt x="5785863" y="6138152"/>
                      <a:pt x="5791209" y="6143474"/>
                      <a:pt x="5794879" y="6149380"/>
                    </a:cubicBezTo>
                    <a:lnTo>
                      <a:pt x="5800355" y="6166562"/>
                    </a:lnTo>
                    <a:lnTo>
                      <a:pt x="5794879" y="6149379"/>
                    </a:lnTo>
                    <a:cubicBezTo>
                      <a:pt x="5791209" y="6143474"/>
                      <a:pt x="5785863" y="6138152"/>
                      <a:pt x="5778719" y="6133722"/>
                    </a:cubicBezTo>
                    <a:cubicBezTo>
                      <a:pt x="5771670" y="6129341"/>
                      <a:pt x="5764049" y="6124102"/>
                      <a:pt x="5757500" y="6118149"/>
                    </a:cubicBezTo>
                    <a:close/>
                    <a:moveTo>
                      <a:pt x="5665657" y="4941372"/>
                    </a:moveTo>
                    <a:lnTo>
                      <a:pt x="5668987" y="4950869"/>
                    </a:lnTo>
                    <a:lnTo>
                      <a:pt x="5678672" y="4991382"/>
                    </a:lnTo>
                    <a:lnTo>
                      <a:pt x="5668987" y="4950868"/>
                    </a:lnTo>
                    <a:close/>
                    <a:moveTo>
                      <a:pt x="5669596" y="4749807"/>
                    </a:moveTo>
                    <a:cubicBezTo>
                      <a:pt x="5657460" y="4762826"/>
                      <a:pt x="5656603" y="4781365"/>
                      <a:pt x="5654889" y="4799797"/>
                    </a:cubicBezTo>
                    <a:cubicBezTo>
                      <a:pt x="5656603" y="4781365"/>
                      <a:pt x="5657460" y="4762827"/>
                      <a:pt x="5669596" y="4749807"/>
                    </a:cubicBezTo>
                    <a:close/>
                    <a:moveTo>
                      <a:pt x="5687394" y="4543185"/>
                    </a:moveTo>
                    <a:cubicBezTo>
                      <a:pt x="5688372" y="4548281"/>
                      <a:pt x="5690419" y="4553662"/>
                      <a:pt x="5692800" y="4557092"/>
                    </a:cubicBezTo>
                    <a:cubicBezTo>
                      <a:pt x="5704421" y="4573618"/>
                      <a:pt x="5713208" y="4588275"/>
                      <a:pt x="5719165" y="4602021"/>
                    </a:cubicBezTo>
                    <a:cubicBezTo>
                      <a:pt x="5713208" y="4588275"/>
                      <a:pt x="5704421" y="4573618"/>
                      <a:pt x="5692800" y="4557091"/>
                    </a:cubicBezTo>
                    <a:close/>
                    <a:moveTo>
                      <a:pt x="6153612" y="2819253"/>
                    </a:moveTo>
                    <a:lnTo>
                      <a:pt x="6165256" y="2827484"/>
                    </a:lnTo>
                    <a:lnTo>
                      <a:pt x="6165258" y="2827486"/>
                    </a:lnTo>
                    <a:lnTo>
                      <a:pt x="6193761" y="2861156"/>
                    </a:lnTo>
                    <a:lnTo>
                      <a:pt x="6184107" y="2842392"/>
                    </a:lnTo>
                    <a:lnTo>
                      <a:pt x="6165258" y="2827486"/>
                    </a:lnTo>
                    <a:lnTo>
                      <a:pt x="6165256" y="2827483"/>
                    </a:lnTo>
                    <a:close/>
                    <a:moveTo>
                      <a:pt x="6083958" y="1974015"/>
                    </a:moveTo>
                    <a:lnTo>
                      <a:pt x="6077444" y="1999763"/>
                    </a:lnTo>
                    <a:cubicBezTo>
                      <a:pt x="6073635" y="2008056"/>
                      <a:pt x="6067955" y="2016020"/>
                      <a:pt x="6059716" y="2023547"/>
                    </a:cubicBezTo>
                    <a:cubicBezTo>
                      <a:pt x="6076195" y="2008497"/>
                      <a:pt x="6082433" y="1991685"/>
                      <a:pt x="6083958" y="1974015"/>
                    </a:cubicBezTo>
                    <a:close/>
                    <a:moveTo>
                      <a:pt x="6066764" y="1768838"/>
                    </a:moveTo>
                    <a:cubicBezTo>
                      <a:pt x="6062383" y="1774411"/>
                      <a:pt x="6059620" y="1779948"/>
                      <a:pt x="6058162" y="1785412"/>
                    </a:cubicBezTo>
                    <a:lnTo>
                      <a:pt x="6057382" y="1801558"/>
                    </a:lnTo>
                    <a:cubicBezTo>
                      <a:pt x="6055715" y="1790986"/>
                      <a:pt x="6058001" y="1779981"/>
                      <a:pt x="6066764" y="1768838"/>
                    </a:cubicBezTo>
                    <a:close/>
                    <a:moveTo>
                      <a:pt x="6176353" y="520953"/>
                    </a:moveTo>
                    <a:lnTo>
                      <a:pt x="6169625" y="549926"/>
                    </a:lnTo>
                    <a:lnTo>
                      <a:pt x="6163371" y="566616"/>
                    </a:lnTo>
                    <a:lnTo>
                      <a:pt x="6157421" y="581804"/>
                    </a:lnTo>
                    <a:lnTo>
                      <a:pt x="6157002" y="583595"/>
                    </a:lnTo>
                    <a:lnTo>
                      <a:pt x="6154828" y="589388"/>
                    </a:lnTo>
                    <a:cubicBezTo>
                      <a:pt x="6152427" y="597005"/>
                      <a:pt x="6150670" y="604728"/>
                      <a:pt x="6150205" y="612658"/>
                    </a:cubicBezTo>
                    <a:lnTo>
                      <a:pt x="6157002" y="583595"/>
                    </a:lnTo>
                    <a:lnTo>
                      <a:pt x="6163319" y="566754"/>
                    </a:lnTo>
                    <a:lnTo>
                      <a:pt x="6163371" y="566616"/>
                    </a:lnTo>
                    <a:lnTo>
                      <a:pt x="6169209" y="551717"/>
                    </a:lnTo>
                    <a:lnTo>
                      <a:pt x="6169625" y="549926"/>
                    </a:lnTo>
                    <a:lnTo>
                      <a:pt x="6171790" y="544146"/>
                    </a:lnTo>
                    <a:cubicBezTo>
                      <a:pt x="6174177" y="536547"/>
                      <a:pt x="6175914" y="528850"/>
                      <a:pt x="6176353" y="520953"/>
                    </a:cubicBezTo>
                    <a:close/>
                    <a:moveTo>
                      <a:pt x="6125250" y="268794"/>
                    </a:moveTo>
                    <a:cubicBezTo>
                      <a:pt x="6122725" y="279176"/>
                      <a:pt x="6121022" y="289296"/>
                      <a:pt x="6120374" y="299164"/>
                    </a:cubicBezTo>
                    <a:cubicBezTo>
                      <a:pt x="6119725" y="309031"/>
                      <a:pt x="6120130" y="318646"/>
                      <a:pt x="6121819" y="328017"/>
                    </a:cubicBezTo>
                    <a:close/>
                    <a:moveTo>
                      <a:pt x="0" y="0"/>
                    </a:moveTo>
                    <a:lnTo>
                      <a:pt x="6442666" y="0"/>
                    </a:lnTo>
                    <a:lnTo>
                      <a:pt x="6438451" y="24480"/>
                    </a:lnTo>
                    <a:cubicBezTo>
                      <a:pt x="6435966" y="32636"/>
                      <a:pt x="6432204" y="40471"/>
                      <a:pt x="6426440" y="47806"/>
                    </a:cubicBezTo>
                    <a:cubicBezTo>
                      <a:pt x="6411580" y="66857"/>
                      <a:pt x="6415009" y="85336"/>
                      <a:pt x="6417296" y="105718"/>
                    </a:cubicBezTo>
                    <a:cubicBezTo>
                      <a:pt x="6419010" y="121150"/>
                      <a:pt x="6418439" y="136963"/>
                      <a:pt x="6418631" y="152584"/>
                    </a:cubicBezTo>
                    <a:cubicBezTo>
                      <a:pt x="6419200" y="180017"/>
                      <a:pt x="6419391" y="207450"/>
                      <a:pt x="6420344" y="234883"/>
                    </a:cubicBezTo>
                    <a:cubicBezTo>
                      <a:pt x="6420724" y="243648"/>
                      <a:pt x="6425489" y="252600"/>
                      <a:pt x="6424727" y="261173"/>
                    </a:cubicBezTo>
                    <a:cubicBezTo>
                      <a:pt x="6421106" y="300800"/>
                      <a:pt x="6415391" y="340425"/>
                      <a:pt x="6412152" y="380050"/>
                    </a:cubicBezTo>
                    <a:cubicBezTo>
                      <a:pt x="6410248" y="402529"/>
                      <a:pt x="6413865" y="425581"/>
                      <a:pt x="6411200" y="447870"/>
                    </a:cubicBezTo>
                    <a:cubicBezTo>
                      <a:pt x="6408152" y="473587"/>
                      <a:pt x="6400342" y="498733"/>
                      <a:pt x="6395577" y="524262"/>
                    </a:cubicBezTo>
                    <a:cubicBezTo>
                      <a:pt x="6394245" y="531310"/>
                      <a:pt x="6395960" y="539121"/>
                      <a:pt x="6396339" y="546552"/>
                    </a:cubicBezTo>
                    <a:cubicBezTo>
                      <a:pt x="6396721" y="554933"/>
                      <a:pt x="6397483" y="563125"/>
                      <a:pt x="6397674" y="571508"/>
                    </a:cubicBezTo>
                    <a:cubicBezTo>
                      <a:pt x="6398056" y="597037"/>
                      <a:pt x="6397483" y="622564"/>
                      <a:pt x="6398818" y="648092"/>
                    </a:cubicBezTo>
                    <a:cubicBezTo>
                      <a:pt x="6399579" y="663713"/>
                      <a:pt x="6407389" y="680096"/>
                      <a:pt x="6404531" y="694576"/>
                    </a:cubicBezTo>
                    <a:cubicBezTo>
                      <a:pt x="6399008" y="724104"/>
                      <a:pt x="6411390" y="753633"/>
                      <a:pt x="6401104" y="783158"/>
                    </a:cubicBezTo>
                    <a:cubicBezTo>
                      <a:pt x="6398056" y="792306"/>
                      <a:pt x="6405676" y="804877"/>
                      <a:pt x="6406056" y="815929"/>
                    </a:cubicBezTo>
                    <a:cubicBezTo>
                      <a:pt x="6407008" y="843552"/>
                      <a:pt x="6406818" y="871173"/>
                      <a:pt x="6406628" y="898797"/>
                    </a:cubicBezTo>
                    <a:cubicBezTo>
                      <a:pt x="6406438" y="923562"/>
                      <a:pt x="6409104" y="949281"/>
                      <a:pt x="6403770" y="973095"/>
                    </a:cubicBezTo>
                    <a:cubicBezTo>
                      <a:pt x="6398056" y="998052"/>
                      <a:pt x="6398818" y="1020529"/>
                      <a:pt x="6405294" y="1044725"/>
                    </a:cubicBezTo>
                    <a:cubicBezTo>
                      <a:pt x="6409676" y="1061298"/>
                      <a:pt x="6410248" y="1078826"/>
                      <a:pt x="6411580" y="1095972"/>
                    </a:cubicBezTo>
                    <a:cubicBezTo>
                      <a:pt x="6413104" y="1114449"/>
                      <a:pt x="6409104" y="1134834"/>
                      <a:pt x="6415391" y="1151600"/>
                    </a:cubicBezTo>
                    <a:cubicBezTo>
                      <a:pt x="6434060" y="1201512"/>
                      <a:pt x="6438060" y="1252757"/>
                      <a:pt x="6438060" y="1304955"/>
                    </a:cubicBezTo>
                    <a:cubicBezTo>
                      <a:pt x="6438060" y="1314483"/>
                      <a:pt x="6435395" y="1324198"/>
                      <a:pt x="6432537" y="1333341"/>
                    </a:cubicBezTo>
                    <a:cubicBezTo>
                      <a:pt x="6415391" y="1386684"/>
                      <a:pt x="6416914" y="1440216"/>
                      <a:pt x="6427393" y="1494509"/>
                    </a:cubicBezTo>
                    <a:cubicBezTo>
                      <a:pt x="6429679" y="1505751"/>
                      <a:pt x="6430060" y="1518324"/>
                      <a:pt x="6427775" y="1529563"/>
                    </a:cubicBezTo>
                    <a:cubicBezTo>
                      <a:pt x="6421106" y="1561189"/>
                      <a:pt x="6410056" y="1591859"/>
                      <a:pt x="6405294" y="1623675"/>
                    </a:cubicBezTo>
                    <a:cubicBezTo>
                      <a:pt x="6397483" y="1676253"/>
                      <a:pt x="6423771" y="1721785"/>
                      <a:pt x="6440919" y="1768838"/>
                    </a:cubicBezTo>
                    <a:cubicBezTo>
                      <a:pt x="6457112" y="1813610"/>
                      <a:pt x="6493689" y="1851709"/>
                      <a:pt x="6485496" y="1904673"/>
                    </a:cubicBezTo>
                    <a:cubicBezTo>
                      <a:pt x="6484735" y="1910004"/>
                      <a:pt x="6489878" y="1915912"/>
                      <a:pt x="6491212" y="1921817"/>
                    </a:cubicBezTo>
                    <a:cubicBezTo>
                      <a:pt x="6494833" y="1938009"/>
                      <a:pt x="6499211" y="1954202"/>
                      <a:pt x="6500928" y="1970586"/>
                    </a:cubicBezTo>
                    <a:cubicBezTo>
                      <a:pt x="6503215" y="1990589"/>
                      <a:pt x="6502454" y="2010974"/>
                      <a:pt x="6504358" y="2030977"/>
                    </a:cubicBezTo>
                    <a:cubicBezTo>
                      <a:pt x="6505501" y="2043835"/>
                      <a:pt x="6507596" y="2056600"/>
                      <a:pt x="6509406" y="2069340"/>
                    </a:cubicBezTo>
                    <a:lnTo>
                      <a:pt x="6509657" y="2072225"/>
                    </a:lnTo>
                    <a:lnTo>
                      <a:pt x="6509657" y="2131532"/>
                    </a:lnTo>
                    <a:lnTo>
                      <a:pt x="6508786" y="2138304"/>
                    </a:lnTo>
                    <a:cubicBezTo>
                      <a:pt x="6506595" y="2148519"/>
                      <a:pt x="6503977" y="2158712"/>
                      <a:pt x="6502262" y="2168903"/>
                    </a:cubicBezTo>
                    <a:cubicBezTo>
                      <a:pt x="6497499" y="2197670"/>
                      <a:pt x="6498833" y="2229296"/>
                      <a:pt x="6486640" y="2254633"/>
                    </a:cubicBezTo>
                    <a:cubicBezTo>
                      <a:pt x="6473686" y="2281683"/>
                      <a:pt x="6467780" y="2307402"/>
                      <a:pt x="6471780" y="2335405"/>
                    </a:cubicBezTo>
                    <a:cubicBezTo>
                      <a:pt x="6473114" y="2344741"/>
                      <a:pt x="6481116" y="2356744"/>
                      <a:pt x="6489306" y="2360933"/>
                    </a:cubicBezTo>
                    <a:cubicBezTo>
                      <a:pt x="6507595" y="2370270"/>
                      <a:pt x="6510835" y="2383032"/>
                      <a:pt x="6504547" y="2400369"/>
                    </a:cubicBezTo>
                    <a:cubicBezTo>
                      <a:pt x="6499211" y="2415420"/>
                      <a:pt x="6496546" y="2433897"/>
                      <a:pt x="6486258" y="2444184"/>
                    </a:cubicBezTo>
                    <a:cubicBezTo>
                      <a:pt x="6457112" y="2473333"/>
                      <a:pt x="6456160" y="2510483"/>
                      <a:pt x="6448350" y="2546678"/>
                    </a:cubicBezTo>
                    <a:cubicBezTo>
                      <a:pt x="6443585" y="2568774"/>
                      <a:pt x="6443395" y="2589352"/>
                      <a:pt x="6446633" y="2611450"/>
                    </a:cubicBezTo>
                    <a:cubicBezTo>
                      <a:pt x="6453872" y="2659455"/>
                      <a:pt x="6443585" y="2706131"/>
                      <a:pt x="6430441" y="2752235"/>
                    </a:cubicBezTo>
                    <a:cubicBezTo>
                      <a:pt x="6421679" y="2782716"/>
                      <a:pt x="6416344" y="2813958"/>
                      <a:pt x="6407389" y="2844248"/>
                    </a:cubicBezTo>
                    <a:cubicBezTo>
                      <a:pt x="6400531" y="2866918"/>
                      <a:pt x="6392339" y="2889587"/>
                      <a:pt x="6381291" y="2910353"/>
                    </a:cubicBezTo>
                    <a:cubicBezTo>
                      <a:pt x="6365097" y="2940455"/>
                      <a:pt x="6340712" y="2966742"/>
                      <a:pt x="6347189" y="3005035"/>
                    </a:cubicBezTo>
                    <a:cubicBezTo>
                      <a:pt x="6352904" y="3038756"/>
                      <a:pt x="6340904" y="3069235"/>
                      <a:pt x="6329473" y="3100099"/>
                    </a:cubicBezTo>
                    <a:cubicBezTo>
                      <a:pt x="6321091" y="3122770"/>
                      <a:pt x="6312516" y="3145436"/>
                      <a:pt x="6307182" y="3168870"/>
                    </a:cubicBezTo>
                    <a:cubicBezTo>
                      <a:pt x="6300896" y="3196686"/>
                      <a:pt x="6303564" y="3228119"/>
                      <a:pt x="6291942" y="3252885"/>
                    </a:cubicBezTo>
                    <a:cubicBezTo>
                      <a:pt x="6279750" y="3278795"/>
                      <a:pt x="6287942" y="3300319"/>
                      <a:pt x="6291371" y="3323372"/>
                    </a:cubicBezTo>
                    <a:cubicBezTo>
                      <a:pt x="6296706" y="3360139"/>
                      <a:pt x="6306612" y="3396719"/>
                      <a:pt x="6294039" y="3433866"/>
                    </a:cubicBezTo>
                    <a:cubicBezTo>
                      <a:pt x="6278798" y="3479015"/>
                      <a:pt x="6262414" y="3523785"/>
                      <a:pt x="6247937" y="3569124"/>
                    </a:cubicBezTo>
                    <a:cubicBezTo>
                      <a:pt x="6242410" y="3586653"/>
                      <a:pt x="6240124" y="3605509"/>
                      <a:pt x="6237648" y="3623799"/>
                    </a:cubicBezTo>
                    <a:cubicBezTo>
                      <a:pt x="6235551" y="3641134"/>
                      <a:pt x="6240887" y="3661899"/>
                      <a:pt x="6232886" y="3675238"/>
                    </a:cubicBezTo>
                    <a:cubicBezTo>
                      <a:pt x="6212312" y="3709529"/>
                      <a:pt x="6202214" y="3744770"/>
                      <a:pt x="6202214" y="3784397"/>
                    </a:cubicBezTo>
                    <a:cubicBezTo>
                      <a:pt x="6202214" y="3799258"/>
                      <a:pt x="6193641" y="3813737"/>
                      <a:pt x="6192116" y="3828785"/>
                    </a:cubicBezTo>
                    <a:cubicBezTo>
                      <a:pt x="6190212" y="3849362"/>
                      <a:pt x="6185068" y="3872985"/>
                      <a:pt x="6192308" y="3890891"/>
                    </a:cubicBezTo>
                    <a:cubicBezTo>
                      <a:pt x="6209454" y="3932993"/>
                      <a:pt x="6195163" y="3967091"/>
                      <a:pt x="6178210" y="4003861"/>
                    </a:cubicBezTo>
                    <a:cubicBezTo>
                      <a:pt x="6161446" y="4040058"/>
                      <a:pt x="6148111" y="4078159"/>
                      <a:pt x="6137060" y="4116641"/>
                    </a:cubicBezTo>
                    <a:cubicBezTo>
                      <a:pt x="6133060" y="4131119"/>
                      <a:pt x="6139729" y="4148453"/>
                      <a:pt x="6141062" y="4164458"/>
                    </a:cubicBezTo>
                    <a:cubicBezTo>
                      <a:pt x="6141443" y="4170174"/>
                      <a:pt x="6142014" y="4176461"/>
                      <a:pt x="6140110" y="4181603"/>
                    </a:cubicBezTo>
                    <a:cubicBezTo>
                      <a:pt x="6121819" y="4231324"/>
                      <a:pt x="6107914" y="4281810"/>
                      <a:pt x="6117439" y="4335722"/>
                    </a:cubicBezTo>
                    <a:cubicBezTo>
                      <a:pt x="6118392" y="4340674"/>
                      <a:pt x="6116295" y="4346201"/>
                      <a:pt x="6114962" y="4351154"/>
                    </a:cubicBezTo>
                    <a:cubicBezTo>
                      <a:pt x="6108104" y="4375349"/>
                      <a:pt x="6097246" y="4398972"/>
                      <a:pt x="6094769" y="4423545"/>
                    </a:cubicBezTo>
                    <a:cubicBezTo>
                      <a:pt x="6088673" y="4484127"/>
                      <a:pt x="6086195" y="4545086"/>
                      <a:pt x="6082195" y="4606053"/>
                    </a:cubicBezTo>
                    <a:cubicBezTo>
                      <a:pt x="6082006" y="4609863"/>
                      <a:pt x="6082006" y="4613864"/>
                      <a:pt x="6080672" y="4617291"/>
                    </a:cubicBezTo>
                    <a:cubicBezTo>
                      <a:pt x="6072479" y="4639772"/>
                      <a:pt x="6075148" y="4659393"/>
                      <a:pt x="6090768" y="4678445"/>
                    </a:cubicBezTo>
                    <a:cubicBezTo>
                      <a:pt x="6097626" y="4686828"/>
                      <a:pt x="6101246" y="4698258"/>
                      <a:pt x="6105056" y="4708734"/>
                    </a:cubicBezTo>
                    <a:cubicBezTo>
                      <a:pt x="6110772" y="4724167"/>
                      <a:pt x="6116295" y="4739978"/>
                      <a:pt x="6119916" y="4755980"/>
                    </a:cubicBezTo>
                    <a:cubicBezTo>
                      <a:pt x="6123345" y="4771793"/>
                      <a:pt x="6128106" y="4788747"/>
                      <a:pt x="6125441" y="4803988"/>
                    </a:cubicBezTo>
                    <a:cubicBezTo>
                      <a:pt x="6120679" y="4831420"/>
                      <a:pt x="6110010" y="4857522"/>
                      <a:pt x="6102960" y="4884572"/>
                    </a:cubicBezTo>
                    <a:cubicBezTo>
                      <a:pt x="6100482" y="4893907"/>
                      <a:pt x="6100866" y="4904195"/>
                      <a:pt x="6100674" y="4913909"/>
                    </a:cubicBezTo>
                    <a:cubicBezTo>
                      <a:pt x="6100104" y="4936201"/>
                      <a:pt x="6105628" y="4959061"/>
                      <a:pt x="6089816" y="4979253"/>
                    </a:cubicBezTo>
                    <a:cubicBezTo>
                      <a:pt x="6074956" y="4997922"/>
                      <a:pt x="6079337" y="5016785"/>
                      <a:pt x="6090577" y="5036405"/>
                    </a:cubicBezTo>
                    <a:cubicBezTo>
                      <a:pt x="6098579" y="5050504"/>
                      <a:pt x="6104866" y="5066505"/>
                      <a:pt x="6107914" y="5082317"/>
                    </a:cubicBezTo>
                    <a:cubicBezTo>
                      <a:pt x="6112104" y="5104036"/>
                      <a:pt x="6113820" y="5125562"/>
                      <a:pt x="6111342" y="5148995"/>
                    </a:cubicBezTo>
                    <a:cubicBezTo>
                      <a:pt x="6109628" y="5165570"/>
                      <a:pt x="6108866" y="5179097"/>
                      <a:pt x="6098770" y="5192051"/>
                    </a:cubicBezTo>
                    <a:cubicBezTo>
                      <a:pt x="6097246" y="5194145"/>
                      <a:pt x="6096864" y="5197955"/>
                      <a:pt x="6097056" y="5200813"/>
                    </a:cubicBezTo>
                    <a:cubicBezTo>
                      <a:pt x="6100294" y="5238343"/>
                      <a:pt x="6098579" y="5275491"/>
                      <a:pt x="6096291" y="5313403"/>
                    </a:cubicBezTo>
                    <a:cubicBezTo>
                      <a:pt x="6093247" y="5361598"/>
                      <a:pt x="6102198" y="5412276"/>
                      <a:pt x="6134203" y="5453995"/>
                    </a:cubicBezTo>
                    <a:cubicBezTo>
                      <a:pt x="6138967" y="5460092"/>
                      <a:pt x="6141062" y="5469236"/>
                      <a:pt x="6142206" y="5477239"/>
                    </a:cubicBezTo>
                    <a:cubicBezTo>
                      <a:pt x="6147158" y="5514957"/>
                      <a:pt x="6150587" y="5552869"/>
                      <a:pt x="6156112" y="5590590"/>
                    </a:cubicBezTo>
                    <a:cubicBezTo>
                      <a:pt x="6159160" y="5611164"/>
                      <a:pt x="6161827" y="5632691"/>
                      <a:pt x="6170210" y="5651360"/>
                    </a:cubicBezTo>
                    <a:cubicBezTo>
                      <a:pt x="6178400" y="5669647"/>
                      <a:pt x="6188116" y="5684320"/>
                      <a:pt x="6170972" y="5695178"/>
                    </a:cubicBezTo>
                    <a:cubicBezTo>
                      <a:pt x="6180116" y="5714607"/>
                      <a:pt x="6187737" y="5731564"/>
                      <a:pt x="6195927" y="5748136"/>
                    </a:cubicBezTo>
                    <a:cubicBezTo>
                      <a:pt x="6198974" y="5754234"/>
                      <a:pt x="6203929" y="5759378"/>
                      <a:pt x="6206787" y="5765474"/>
                    </a:cubicBezTo>
                    <a:cubicBezTo>
                      <a:pt x="6209834" y="5771953"/>
                      <a:pt x="6211739" y="5779191"/>
                      <a:pt x="6213264" y="5786239"/>
                    </a:cubicBezTo>
                    <a:cubicBezTo>
                      <a:pt x="6220122" y="5817674"/>
                      <a:pt x="6226408" y="5849107"/>
                      <a:pt x="6233839" y="5880348"/>
                    </a:cubicBezTo>
                    <a:cubicBezTo>
                      <a:pt x="6235362" y="5886447"/>
                      <a:pt x="6241458" y="5891590"/>
                      <a:pt x="6245457" y="5897114"/>
                    </a:cubicBezTo>
                    <a:cubicBezTo>
                      <a:pt x="6248126" y="5900735"/>
                      <a:pt x="6252127" y="5904353"/>
                      <a:pt x="6252699" y="5908355"/>
                    </a:cubicBezTo>
                    <a:cubicBezTo>
                      <a:pt x="6257271" y="5938836"/>
                      <a:pt x="6262606" y="5969124"/>
                      <a:pt x="6264891" y="5999796"/>
                    </a:cubicBezTo>
                    <a:cubicBezTo>
                      <a:pt x="6266794" y="6025515"/>
                      <a:pt x="6266225" y="6050282"/>
                      <a:pt x="6299372" y="6056948"/>
                    </a:cubicBezTo>
                    <a:cubicBezTo>
                      <a:pt x="6305088" y="6058092"/>
                      <a:pt x="6311185" y="6066284"/>
                      <a:pt x="6314041" y="6072569"/>
                    </a:cubicBezTo>
                    <a:cubicBezTo>
                      <a:pt x="6322233" y="6090477"/>
                      <a:pt x="6327758" y="6109530"/>
                      <a:pt x="6336139" y="6127247"/>
                    </a:cubicBezTo>
                    <a:cubicBezTo>
                      <a:pt x="6364144" y="6185351"/>
                      <a:pt x="6381862" y="6246121"/>
                      <a:pt x="6378623" y="6311084"/>
                    </a:cubicBezTo>
                    <a:cubicBezTo>
                      <a:pt x="6377671" y="6331277"/>
                      <a:pt x="6367382" y="6350899"/>
                      <a:pt x="6363571" y="6363664"/>
                    </a:cubicBezTo>
                    <a:cubicBezTo>
                      <a:pt x="6378623" y="6400429"/>
                      <a:pt x="6393101" y="6431292"/>
                      <a:pt x="6403960" y="6463490"/>
                    </a:cubicBezTo>
                    <a:cubicBezTo>
                      <a:pt x="6413676" y="6491874"/>
                      <a:pt x="6419772" y="6521593"/>
                      <a:pt x="6426820" y="6550742"/>
                    </a:cubicBezTo>
                    <a:cubicBezTo>
                      <a:pt x="6429489" y="6561411"/>
                      <a:pt x="6431012" y="6572269"/>
                      <a:pt x="6432347" y="6583128"/>
                    </a:cubicBezTo>
                    <a:cubicBezTo>
                      <a:pt x="6436537" y="6617036"/>
                      <a:pt x="6426440" y="6652472"/>
                      <a:pt x="6442443" y="6685617"/>
                    </a:cubicBezTo>
                    <a:cubicBezTo>
                      <a:pt x="6450825" y="6702955"/>
                      <a:pt x="6460921" y="6720103"/>
                      <a:pt x="6465303" y="6738388"/>
                    </a:cubicBezTo>
                    <a:cubicBezTo>
                      <a:pt x="6470066" y="6758011"/>
                      <a:pt x="6477496" y="6777207"/>
                      <a:pt x="6482807" y="6796804"/>
                    </a:cubicBezTo>
                    <a:lnTo>
                      <a:pt x="6487578" y="6857457"/>
                    </a:lnTo>
                    <a:lnTo>
                      <a:pt x="6360339" y="6857457"/>
                    </a:lnTo>
                    <a:lnTo>
                      <a:pt x="6360339" y="6857998"/>
                    </a:lnTo>
                    <a:lnTo>
                      <a:pt x="0" y="6857998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4" name="Group 163">
              <a:extLst>
                <a:ext uri="{FF2B5EF4-FFF2-40B4-BE49-F238E27FC236}">
                  <a16:creationId xmlns:a16="http://schemas.microsoft.com/office/drawing/2014/main" id="{C28038CF-635C-47B0-AD1A-45C825434B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632356" y="0"/>
              <a:ext cx="874718" cy="6857455"/>
              <a:chOff x="5632356" y="0"/>
              <a:chExt cx="874718" cy="6857455"/>
            </a:xfrm>
          </p:grpSpPr>
          <p:sp>
            <p:nvSpPr>
              <p:cNvPr id="165" name="Freeform: Shape 164">
                <a:extLst>
                  <a:ext uri="{FF2B5EF4-FFF2-40B4-BE49-F238E27FC236}">
                    <a16:creationId xmlns:a16="http://schemas.microsoft.com/office/drawing/2014/main" id="{3A20C87C-ECA0-4812-8A87-05BC76504A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 flipH="1">
                <a:off x="2640986" y="2991370"/>
                <a:ext cx="6857455" cy="874716"/>
              </a:xfrm>
              <a:custGeom>
                <a:avLst/>
                <a:gdLst>
                  <a:gd name="connsiteX0" fmla="*/ 6857455 w 6857455"/>
                  <a:gd name="connsiteY0" fmla="*/ 804643 h 874716"/>
                  <a:gd name="connsiteX1" fmla="*/ 6857455 w 6857455"/>
                  <a:gd name="connsiteY1" fmla="*/ 562246 h 874716"/>
                  <a:gd name="connsiteX2" fmla="*/ 6829178 w 6857455"/>
                  <a:gd name="connsiteY2" fmla="*/ 551284 h 874716"/>
                  <a:gd name="connsiteX3" fmla="*/ 6766024 w 6857455"/>
                  <a:gd name="connsiteY3" fmla="*/ 500372 h 874716"/>
                  <a:gd name="connsiteX4" fmla="*/ 6734971 w 6857455"/>
                  <a:gd name="connsiteY4" fmla="*/ 500944 h 874716"/>
                  <a:gd name="connsiteX5" fmla="*/ 6683915 w 6857455"/>
                  <a:gd name="connsiteY5" fmla="*/ 507040 h 874716"/>
                  <a:gd name="connsiteX6" fmla="*/ 6628860 w 6857455"/>
                  <a:gd name="connsiteY6" fmla="*/ 495418 h 874716"/>
                  <a:gd name="connsiteX7" fmla="*/ 6588662 w 6857455"/>
                  <a:gd name="connsiteY7" fmla="*/ 487227 h 874716"/>
                  <a:gd name="connsiteX8" fmla="*/ 6476074 w 6857455"/>
                  <a:gd name="connsiteY8" fmla="*/ 511230 h 874716"/>
                  <a:gd name="connsiteX9" fmla="*/ 6382345 w 6857455"/>
                  <a:gd name="connsiteY9" fmla="*/ 534853 h 874716"/>
                  <a:gd name="connsiteX10" fmla="*/ 6369391 w 6857455"/>
                  <a:gd name="connsiteY10" fmla="*/ 531615 h 874716"/>
                  <a:gd name="connsiteX11" fmla="*/ 6244799 w 6857455"/>
                  <a:gd name="connsiteY11" fmla="*/ 512182 h 874716"/>
                  <a:gd name="connsiteX12" fmla="*/ 6190315 w 6857455"/>
                  <a:gd name="connsiteY12" fmla="*/ 485703 h 874716"/>
                  <a:gd name="connsiteX13" fmla="*/ 6115446 w 6857455"/>
                  <a:gd name="connsiteY13" fmla="*/ 462270 h 874716"/>
                  <a:gd name="connsiteX14" fmla="*/ 6032194 w 6857455"/>
                  <a:gd name="connsiteY14" fmla="*/ 434266 h 874716"/>
                  <a:gd name="connsiteX15" fmla="*/ 5971042 w 6857455"/>
                  <a:gd name="connsiteY15" fmla="*/ 420738 h 874716"/>
                  <a:gd name="connsiteX16" fmla="*/ 5880933 w 6857455"/>
                  <a:gd name="connsiteY16" fmla="*/ 430646 h 874716"/>
                  <a:gd name="connsiteX17" fmla="*/ 5862452 w 6857455"/>
                  <a:gd name="connsiteY17" fmla="*/ 438648 h 874716"/>
                  <a:gd name="connsiteX18" fmla="*/ 5685283 w 6857455"/>
                  <a:gd name="connsiteY18" fmla="*/ 498658 h 874716"/>
                  <a:gd name="connsiteX19" fmla="*/ 5567169 w 6857455"/>
                  <a:gd name="connsiteY19" fmla="*/ 499420 h 874716"/>
                  <a:gd name="connsiteX20" fmla="*/ 5527923 w 6857455"/>
                  <a:gd name="connsiteY20" fmla="*/ 490466 h 874716"/>
                  <a:gd name="connsiteX21" fmla="*/ 5456292 w 6857455"/>
                  <a:gd name="connsiteY21" fmla="*/ 450650 h 874716"/>
                  <a:gd name="connsiteX22" fmla="*/ 5424670 w 6857455"/>
                  <a:gd name="connsiteY22" fmla="*/ 444934 h 874716"/>
                  <a:gd name="connsiteX23" fmla="*/ 5368662 w 6857455"/>
                  <a:gd name="connsiteY23" fmla="*/ 441124 h 874716"/>
                  <a:gd name="connsiteX24" fmla="*/ 5247118 w 6857455"/>
                  <a:gd name="connsiteY24" fmla="*/ 444934 h 874716"/>
                  <a:gd name="connsiteX25" fmla="*/ 5088617 w 6857455"/>
                  <a:gd name="connsiteY25" fmla="*/ 428742 h 874716"/>
                  <a:gd name="connsiteX26" fmla="*/ 5025750 w 6857455"/>
                  <a:gd name="connsiteY26" fmla="*/ 433694 h 874716"/>
                  <a:gd name="connsiteX27" fmla="*/ 4957930 w 6857455"/>
                  <a:gd name="connsiteY27" fmla="*/ 442268 h 874716"/>
                  <a:gd name="connsiteX28" fmla="*/ 4938116 w 6857455"/>
                  <a:gd name="connsiteY28" fmla="*/ 441886 h 874716"/>
                  <a:gd name="connsiteX29" fmla="*/ 4833910 w 6857455"/>
                  <a:gd name="connsiteY29" fmla="*/ 421693 h 874716"/>
                  <a:gd name="connsiteX30" fmla="*/ 4810095 w 6857455"/>
                  <a:gd name="connsiteY30" fmla="*/ 408167 h 874716"/>
                  <a:gd name="connsiteX31" fmla="*/ 4747991 w 6857455"/>
                  <a:gd name="connsiteY31" fmla="*/ 413691 h 874716"/>
                  <a:gd name="connsiteX32" fmla="*/ 4692745 w 6857455"/>
                  <a:gd name="connsiteY32" fmla="*/ 435790 h 874716"/>
                  <a:gd name="connsiteX33" fmla="*/ 4375933 w 6857455"/>
                  <a:gd name="connsiteY33" fmla="*/ 483417 h 874716"/>
                  <a:gd name="connsiteX34" fmla="*/ 4185426 w 6857455"/>
                  <a:gd name="connsiteY34" fmla="*/ 484179 h 874716"/>
                  <a:gd name="connsiteX35" fmla="*/ 4052072 w 6857455"/>
                  <a:gd name="connsiteY35" fmla="*/ 505134 h 874716"/>
                  <a:gd name="connsiteX36" fmla="*/ 4029973 w 6857455"/>
                  <a:gd name="connsiteY36" fmla="*/ 527233 h 874716"/>
                  <a:gd name="connsiteX37" fmla="*/ 3948626 w 6857455"/>
                  <a:gd name="connsiteY37" fmla="*/ 550666 h 874716"/>
                  <a:gd name="connsiteX38" fmla="*/ 3871280 w 6857455"/>
                  <a:gd name="connsiteY38" fmla="*/ 502275 h 874716"/>
                  <a:gd name="connsiteX39" fmla="*/ 3774312 w 6857455"/>
                  <a:gd name="connsiteY39" fmla="*/ 429122 h 874716"/>
                  <a:gd name="connsiteX40" fmla="*/ 3721543 w 6857455"/>
                  <a:gd name="connsiteY40" fmla="*/ 428552 h 874716"/>
                  <a:gd name="connsiteX41" fmla="*/ 3612763 w 6857455"/>
                  <a:gd name="connsiteY41" fmla="*/ 414263 h 874716"/>
                  <a:gd name="connsiteX42" fmla="*/ 3537323 w 6857455"/>
                  <a:gd name="connsiteY42" fmla="*/ 389878 h 874716"/>
                  <a:gd name="connsiteX43" fmla="*/ 3431593 w 6857455"/>
                  <a:gd name="connsiteY43" fmla="*/ 360921 h 874716"/>
                  <a:gd name="connsiteX44" fmla="*/ 3392158 w 6857455"/>
                  <a:gd name="connsiteY44" fmla="*/ 345681 h 874716"/>
                  <a:gd name="connsiteX45" fmla="*/ 3297856 w 6857455"/>
                  <a:gd name="connsiteY45" fmla="*/ 323010 h 874716"/>
                  <a:gd name="connsiteX46" fmla="*/ 3219748 w 6857455"/>
                  <a:gd name="connsiteY46" fmla="*/ 308151 h 874716"/>
                  <a:gd name="connsiteX47" fmla="*/ 3156692 w 6857455"/>
                  <a:gd name="connsiteY47" fmla="*/ 261668 h 874716"/>
                  <a:gd name="connsiteX48" fmla="*/ 3136497 w 6857455"/>
                  <a:gd name="connsiteY48" fmla="*/ 237663 h 874716"/>
                  <a:gd name="connsiteX49" fmla="*/ 3119733 w 6857455"/>
                  <a:gd name="connsiteY49" fmla="*/ 222233 h 874716"/>
                  <a:gd name="connsiteX50" fmla="*/ 3045436 w 6857455"/>
                  <a:gd name="connsiteY50" fmla="*/ 131742 h 874716"/>
                  <a:gd name="connsiteX51" fmla="*/ 3037054 w 6857455"/>
                  <a:gd name="connsiteY51" fmla="*/ 124121 h 874716"/>
                  <a:gd name="connsiteX52" fmla="*/ 2936466 w 6857455"/>
                  <a:gd name="connsiteY52" fmla="*/ 82400 h 874716"/>
                  <a:gd name="connsiteX53" fmla="*/ 2901031 w 6857455"/>
                  <a:gd name="connsiteY53" fmla="*/ 59731 h 874716"/>
                  <a:gd name="connsiteX54" fmla="*/ 2828259 w 6857455"/>
                  <a:gd name="connsiteY54" fmla="*/ 3149 h 874716"/>
                  <a:gd name="connsiteX55" fmla="*/ 2799492 w 6857455"/>
                  <a:gd name="connsiteY55" fmla="*/ 1245 h 874716"/>
                  <a:gd name="connsiteX56" fmla="*/ 2693570 w 6857455"/>
                  <a:gd name="connsiteY56" fmla="*/ 35154 h 874716"/>
                  <a:gd name="connsiteX57" fmla="*/ 2639847 w 6857455"/>
                  <a:gd name="connsiteY57" fmla="*/ 73448 h 874716"/>
                  <a:gd name="connsiteX58" fmla="*/ 2621178 w 6857455"/>
                  <a:gd name="connsiteY58" fmla="*/ 88688 h 874716"/>
                  <a:gd name="connsiteX59" fmla="*/ 2489348 w 6857455"/>
                  <a:gd name="connsiteY59" fmla="*/ 72304 h 874716"/>
                  <a:gd name="connsiteX60" fmla="*/ 2452580 w 6857455"/>
                  <a:gd name="connsiteY60" fmla="*/ 68683 h 874716"/>
                  <a:gd name="connsiteX61" fmla="*/ 2326464 w 6857455"/>
                  <a:gd name="connsiteY61" fmla="*/ 50395 h 874716"/>
                  <a:gd name="connsiteX62" fmla="*/ 2300365 w 6857455"/>
                  <a:gd name="connsiteY62" fmla="*/ 54777 h 874716"/>
                  <a:gd name="connsiteX63" fmla="*/ 2130434 w 6857455"/>
                  <a:gd name="connsiteY63" fmla="*/ 58397 h 874716"/>
                  <a:gd name="connsiteX64" fmla="*/ 2118621 w 6857455"/>
                  <a:gd name="connsiteY64" fmla="*/ 47919 h 874716"/>
                  <a:gd name="connsiteX65" fmla="*/ 2057659 w 6857455"/>
                  <a:gd name="connsiteY65" fmla="*/ 16866 h 874716"/>
                  <a:gd name="connsiteX66" fmla="*/ 1976314 w 6857455"/>
                  <a:gd name="connsiteY66" fmla="*/ 8865 h 874716"/>
                  <a:gd name="connsiteX67" fmla="*/ 1961454 w 6857455"/>
                  <a:gd name="connsiteY67" fmla="*/ 11724 h 874716"/>
                  <a:gd name="connsiteX68" fmla="*/ 1906588 w 6857455"/>
                  <a:gd name="connsiteY68" fmla="*/ 30964 h 874716"/>
                  <a:gd name="connsiteX69" fmla="*/ 1783330 w 6857455"/>
                  <a:gd name="connsiteY69" fmla="*/ 48871 h 874716"/>
                  <a:gd name="connsiteX70" fmla="*/ 1759327 w 6857455"/>
                  <a:gd name="connsiteY70" fmla="*/ 55349 h 874716"/>
                  <a:gd name="connsiteX71" fmla="*/ 1716082 w 6857455"/>
                  <a:gd name="connsiteY71" fmla="*/ 65445 h 874716"/>
                  <a:gd name="connsiteX72" fmla="*/ 1598920 w 6857455"/>
                  <a:gd name="connsiteY72" fmla="*/ 72114 h 874716"/>
                  <a:gd name="connsiteX73" fmla="*/ 1542150 w 6857455"/>
                  <a:gd name="connsiteY73" fmla="*/ 62207 h 874716"/>
                  <a:gd name="connsiteX74" fmla="*/ 1516813 w 6857455"/>
                  <a:gd name="connsiteY74" fmla="*/ 62779 h 874716"/>
                  <a:gd name="connsiteX75" fmla="*/ 1432228 w 6857455"/>
                  <a:gd name="connsiteY75" fmla="*/ 88116 h 874716"/>
                  <a:gd name="connsiteX76" fmla="*/ 1224765 w 6857455"/>
                  <a:gd name="connsiteY76" fmla="*/ 71924 h 874716"/>
                  <a:gd name="connsiteX77" fmla="*/ 1159231 w 6857455"/>
                  <a:gd name="connsiteY77" fmla="*/ 58207 h 874716"/>
                  <a:gd name="connsiteX78" fmla="*/ 1124370 w 6857455"/>
                  <a:gd name="connsiteY78" fmla="*/ 56301 h 874716"/>
                  <a:gd name="connsiteX79" fmla="*/ 1075600 w 6857455"/>
                  <a:gd name="connsiteY79" fmla="*/ 75542 h 874716"/>
                  <a:gd name="connsiteX80" fmla="*/ 986633 w 6857455"/>
                  <a:gd name="connsiteY80" fmla="*/ 79162 h 874716"/>
                  <a:gd name="connsiteX81" fmla="*/ 861089 w 6857455"/>
                  <a:gd name="connsiteY81" fmla="*/ 76304 h 874716"/>
                  <a:gd name="connsiteX82" fmla="*/ 759168 w 6857455"/>
                  <a:gd name="connsiteY82" fmla="*/ 104689 h 874716"/>
                  <a:gd name="connsiteX83" fmla="*/ 723735 w 6857455"/>
                  <a:gd name="connsiteY83" fmla="*/ 140696 h 874716"/>
                  <a:gd name="connsiteX84" fmla="*/ 647532 w 6857455"/>
                  <a:gd name="connsiteY84" fmla="*/ 147934 h 874716"/>
                  <a:gd name="connsiteX85" fmla="*/ 552659 w 6857455"/>
                  <a:gd name="connsiteY85" fmla="*/ 95926 h 874716"/>
                  <a:gd name="connsiteX86" fmla="*/ 541800 w 6857455"/>
                  <a:gd name="connsiteY86" fmla="*/ 97640 h 874716"/>
                  <a:gd name="connsiteX87" fmla="*/ 375107 w 6857455"/>
                  <a:gd name="connsiteY87" fmla="*/ 123169 h 874716"/>
                  <a:gd name="connsiteX88" fmla="*/ 273567 w 6857455"/>
                  <a:gd name="connsiteY88" fmla="*/ 145458 h 874716"/>
                  <a:gd name="connsiteX89" fmla="*/ 264043 w 6857455"/>
                  <a:gd name="connsiteY89" fmla="*/ 154792 h 874716"/>
                  <a:gd name="connsiteX90" fmla="*/ 169360 w 6857455"/>
                  <a:gd name="connsiteY90" fmla="*/ 177273 h 874716"/>
                  <a:gd name="connsiteX91" fmla="*/ 89347 w 6857455"/>
                  <a:gd name="connsiteY91" fmla="*/ 157460 h 874716"/>
                  <a:gd name="connsiteX92" fmla="*/ 34291 w 6857455"/>
                  <a:gd name="connsiteY92" fmla="*/ 145268 h 874716"/>
                  <a:gd name="connsiteX93" fmla="*/ 0 w 6857455"/>
                  <a:gd name="connsiteY93" fmla="*/ 142056 h 874716"/>
                  <a:gd name="connsiteX94" fmla="*/ 0 w 6857455"/>
                  <a:gd name="connsiteY94" fmla="*/ 849556 h 874716"/>
                  <a:gd name="connsiteX95" fmla="*/ 60652 w 6857455"/>
                  <a:gd name="connsiteY95" fmla="*/ 844783 h 874716"/>
                  <a:gd name="connsiteX96" fmla="*/ 119068 w 6857455"/>
                  <a:gd name="connsiteY96" fmla="*/ 827281 h 874716"/>
                  <a:gd name="connsiteX97" fmla="*/ 171840 w 6857455"/>
                  <a:gd name="connsiteY97" fmla="*/ 804420 h 874716"/>
                  <a:gd name="connsiteX98" fmla="*/ 274329 w 6857455"/>
                  <a:gd name="connsiteY98" fmla="*/ 794324 h 874716"/>
                  <a:gd name="connsiteX99" fmla="*/ 306715 w 6857455"/>
                  <a:gd name="connsiteY99" fmla="*/ 788798 h 874716"/>
                  <a:gd name="connsiteX100" fmla="*/ 393967 w 6857455"/>
                  <a:gd name="connsiteY100" fmla="*/ 765937 h 874716"/>
                  <a:gd name="connsiteX101" fmla="*/ 493793 w 6857455"/>
                  <a:gd name="connsiteY101" fmla="*/ 725549 h 874716"/>
                  <a:gd name="connsiteX102" fmla="*/ 546373 w 6857455"/>
                  <a:gd name="connsiteY102" fmla="*/ 740600 h 874716"/>
                  <a:gd name="connsiteX103" fmla="*/ 730211 w 6857455"/>
                  <a:gd name="connsiteY103" fmla="*/ 698116 h 874716"/>
                  <a:gd name="connsiteX104" fmla="*/ 784889 w 6857455"/>
                  <a:gd name="connsiteY104" fmla="*/ 676018 h 874716"/>
                  <a:gd name="connsiteX105" fmla="*/ 800509 w 6857455"/>
                  <a:gd name="connsiteY105" fmla="*/ 661349 h 874716"/>
                  <a:gd name="connsiteX106" fmla="*/ 857661 w 6857455"/>
                  <a:gd name="connsiteY106" fmla="*/ 626868 h 874716"/>
                  <a:gd name="connsiteX107" fmla="*/ 949102 w 6857455"/>
                  <a:gd name="connsiteY107" fmla="*/ 614676 h 874716"/>
                  <a:gd name="connsiteX108" fmla="*/ 960342 w 6857455"/>
                  <a:gd name="connsiteY108" fmla="*/ 607435 h 874716"/>
                  <a:gd name="connsiteX109" fmla="*/ 977109 w 6857455"/>
                  <a:gd name="connsiteY109" fmla="*/ 595815 h 874716"/>
                  <a:gd name="connsiteX110" fmla="*/ 1071218 w 6857455"/>
                  <a:gd name="connsiteY110" fmla="*/ 575240 h 874716"/>
                  <a:gd name="connsiteX111" fmla="*/ 1091983 w 6857455"/>
                  <a:gd name="connsiteY111" fmla="*/ 568764 h 874716"/>
                  <a:gd name="connsiteX112" fmla="*/ 1109321 w 6857455"/>
                  <a:gd name="connsiteY112" fmla="*/ 557904 h 874716"/>
                  <a:gd name="connsiteX113" fmla="*/ 1162279 w 6857455"/>
                  <a:gd name="connsiteY113" fmla="*/ 532949 h 874716"/>
                  <a:gd name="connsiteX114" fmla="*/ 1206097 w 6857455"/>
                  <a:gd name="connsiteY114" fmla="*/ 532187 h 874716"/>
                  <a:gd name="connsiteX115" fmla="*/ 1266867 w 6857455"/>
                  <a:gd name="connsiteY115" fmla="*/ 518088 h 874716"/>
                  <a:gd name="connsiteX116" fmla="*/ 1380219 w 6857455"/>
                  <a:gd name="connsiteY116" fmla="*/ 504182 h 874716"/>
                  <a:gd name="connsiteX117" fmla="*/ 1403461 w 6857455"/>
                  <a:gd name="connsiteY117" fmla="*/ 496180 h 874716"/>
                  <a:gd name="connsiteX118" fmla="*/ 1544054 w 6857455"/>
                  <a:gd name="connsiteY118" fmla="*/ 458268 h 874716"/>
                  <a:gd name="connsiteX119" fmla="*/ 1656644 w 6857455"/>
                  <a:gd name="connsiteY119" fmla="*/ 459032 h 874716"/>
                  <a:gd name="connsiteX120" fmla="*/ 1665406 w 6857455"/>
                  <a:gd name="connsiteY120" fmla="*/ 460747 h 874716"/>
                  <a:gd name="connsiteX121" fmla="*/ 1708461 w 6857455"/>
                  <a:gd name="connsiteY121" fmla="*/ 473318 h 874716"/>
                  <a:gd name="connsiteX122" fmla="*/ 1775140 w 6857455"/>
                  <a:gd name="connsiteY122" fmla="*/ 469891 h 874716"/>
                  <a:gd name="connsiteX123" fmla="*/ 1821051 w 6857455"/>
                  <a:gd name="connsiteY123" fmla="*/ 452554 h 874716"/>
                  <a:gd name="connsiteX124" fmla="*/ 1878203 w 6857455"/>
                  <a:gd name="connsiteY124" fmla="*/ 451792 h 874716"/>
                  <a:gd name="connsiteX125" fmla="*/ 1943547 w 6857455"/>
                  <a:gd name="connsiteY125" fmla="*/ 462651 h 874716"/>
                  <a:gd name="connsiteX126" fmla="*/ 1972884 w 6857455"/>
                  <a:gd name="connsiteY126" fmla="*/ 464937 h 874716"/>
                  <a:gd name="connsiteX127" fmla="*/ 2053469 w 6857455"/>
                  <a:gd name="connsiteY127" fmla="*/ 487417 h 874716"/>
                  <a:gd name="connsiteX128" fmla="*/ 2101477 w 6857455"/>
                  <a:gd name="connsiteY128" fmla="*/ 481893 h 874716"/>
                  <a:gd name="connsiteX129" fmla="*/ 2148722 w 6857455"/>
                  <a:gd name="connsiteY129" fmla="*/ 467033 h 874716"/>
                  <a:gd name="connsiteX130" fmla="*/ 2179011 w 6857455"/>
                  <a:gd name="connsiteY130" fmla="*/ 452744 h 874716"/>
                  <a:gd name="connsiteX131" fmla="*/ 2240165 w 6857455"/>
                  <a:gd name="connsiteY131" fmla="*/ 442648 h 874716"/>
                  <a:gd name="connsiteX132" fmla="*/ 2251404 w 6857455"/>
                  <a:gd name="connsiteY132" fmla="*/ 444172 h 874716"/>
                  <a:gd name="connsiteX133" fmla="*/ 2433912 w 6857455"/>
                  <a:gd name="connsiteY133" fmla="*/ 456746 h 874716"/>
                  <a:gd name="connsiteX134" fmla="*/ 2506302 w 6857455"/>
                  <a:gd name="connsiteY134" fmla="*/ 476939 h 874716"/>
                  <a:gd name="connsiteX135" fmla="*/ 2521735 w 6857455"/>
                  <a:gd name="connsiteY135" fmla="*/ 479415 h 874716"/>
                  <a:gd name="connsiteX136" fmla="*/ 2675854 w 6857455"/>
                  <a:gd name="connsiteY136" fmla="*/ 502086 h 874716"/>
                  <a:gd name="connsiteX137" fmla="*/ 2692998 w 6857455"/>
                  <a:gd name="connsiteY137" fmla="*/ 503038 h 874716"/>
                  <a:gd name="connsiteX138" fmla="*/ 2740816 w 6857455"/>
                  <a:gd name="connsiteY138" fmla="*/ 499037 h 874716"/>
                  <a:gd name="connsiteX139" fmla="*/ 2853596 w 6857455"/>
                  <a:gd name="connsiteY139" fmla="*/ 540187 h 874716"/>
                  <a:gd name="connsiteX140" fmla="*/ 2966565 w 6857455"/>
                  <a:gd name="connsiteY140" fmla="*/ 554286 h 874716"/>
                  <a:gd name="connsiteX141" fmla="*/ 3028671 w 6857455"/>
                  <a:gd name="connsiteY141" fmla="*/ 554094 h 874716"/>
                  <a:gd name="connsiteX142" fmla="*/ 3073059 w 6857455"/>
                  <a:gd name="connsiteY142" fmla="*/ 564192 h 874716"/>
                  <a:gd name="connsiteX143" fmla="*/ 3182219 w 6857455"/>
                  <a:gd name="connsiteY143" fmla="*/ 594862 h 874716"/>
                  <a:gd name="connsiteX144" fmla="*/ 3233656 w 6857455"/>
                  <a:gd name="connsiteY144" fmla="*/ 599625 h 874716"/>
                  <a:gd name="connsiteX145" fmla="*/ 3288332 w 6857455"/>
                  <a:gd name="connsiteY145" fmla="*/ 609914 h 874716"/>
                  <a:gd name="connsiteX146" fmla="*/ 3423591 w 6857455"/>
                  <a:gd name="connsiteY146" fmla="*/ 656015 h 874716"/>
                  <a:gd name="connsiteX147" fmla="*/ 3534084 w 6857455"/>
                  <a:gd name="connsiteY147" fmla="*/ 653349 h 874716"/>
                  <a:gd name="connsiteX148" fmla="*/ 3604571 w 6857455"/>
                  <a:gd name="connsiteY148" fmla="*/ 653918 h 874716"/>
                  <a:gd name="connsiteX149" fmla="*/ 3688586 w 6857455"/>
                  <a:gd name="connsiteY149" fmla="*/ 669160 h 874716"/>
                  <a:gd name="connsiteX150" fmla="*/ 3757358 w 6857455"/>
                  <a:gd name="connsiteY150" fmla="*/ 691450 h 874716"/>
                  <a:gd name="connsiteX151" fmla="*/ 3852421 w 6857455"/>
                  <a:gd name="connsiteY151" fmla="*/ 709167 h 874716"/>
                  <a:gd name="connsiteX152" fmla="*/ 3947104 w 6857455"/>
                  <a:gd name="connsiteY152" fmla="*/ 743267 h 874716"/>
                  <a:gd name="connsiteX153" fmla="*/ 4013208 w 6857455"/>
                  <a:gd name="connsiteY153" fmla="*/ 769367 h 874716"/>
                  <a:gd name="connsiteX154" fmla="*/ 4105222 w 6857455"/>
                  <a:gd name="connsiteY154" fmla="*/ 792418 h 874716"/>
                  <a:gd name="connsiteX155" fmla="*/ 4246006 w 6857455"/>
                  <a:gd name="connsiteY155" fmla="*/ 808610 h 874716"/>
                  <a:gd name="connsiteX156" fmla="*/ 4310779 w 6857455"/>
                  <a:gd name="connsiteY156" fmla="*/ 810326 h 874716"/>
                  <a:gd name="connsiteX157" fmla="*/ 4413272 w 6857455"/>
                  <a:gd name="connsiteY157" fmla="*/ 848235 h 874716"/>
                  <a:gd name="connsiteX158" fmla="*/ 4457087 w 6857455"/>
                  <a:gd name="connsiteY158" fmla="*/ 866524 h 874716"/>
                  <a:gd name="connsiteX159" fmla="*/ 4496523 w 6857455"/>
                  <a:gd name="connsiteY159" fmla="*/ 851284 h 874716"/>
                  <a:gd name="connsiteX160" fmla="*/ 4522050 w 6857455"/>
                  <a:gd name="connsiteY160" fmla="*/ 833757 h 874716"/>
                  <a:gd name="connsiteX161" fmla="*/ 4602824 w 6857455"/>
                  <a:gd name="connsiteY161" fmla="*/ 848618 h 874716"/>
                  <a:gd name="connsiteX162" fmla="*/ 4688553 w 6857455"/>
                  <a:gd name="connsiteY162" fmla="*/ 864238 h 874716"/>
                  <a:gd name="connsiteX163" fmla="*/ 4749895 w 6857455"/>
                  <a:gd name="connsiteY163" fmla="*/ 874716 h 874716"/>
                  <a:gd name="connsiteX164" fmla="*/ 4826480 w 6857455"/>
                  <a:gd name="connsiteY164" fmla="*/ 866334 h 874716"/>
                  <a:gd name="connsiteX165" fmla="*/ 4886870 w 6857455"/>
                  <a:gd name="connsiteY165" fmla="*/ 862906 h 874716"/>
                  <a:gd name="connsiteX166" fmla="*/ 4935639 w 6857455"/>
                  <a:gd name="connsiteY166" fmla="*/ 853190 h 874716"/>
                  <a:gd name="connsiteX167" fmla="*/ 4952784 w 6857455"/>
                  <a:gd name="connsiteY167" fmla="*/ 847473 h 874716"/>
                  <a:gd name="connsiteX168" fmla="*/ 5088617 w 6857455"/>
                  <a:gd name="connsiteY168" fmla="*/ 802896 h 874716"/>
                  <a:gd name="connsiteX169" fmla="*/ 5233781 w 6857455"/>
                  <a:gd name="connsiteY169" fmla="*/ 767271 h 874716"/>
                  <a:gd name="connsiteX170" fmla="*/ 5327893 w 6857455"/>
                  <a:gd name="connsiteY170" fmla="*/ 789752 h 874716"/>
                  <a:gd name="connsiteX171" fmla="*/ 5362946 w 6857455"/>
                  <a:gd name="connsiteY171" fmla="*/ 789370 h 874716"/>
                  <a:gd name="connsiteX172" fmla="*/ 5524115 w 6857455"/>
                  <a:gd name="connsiteY172" fmla="*/ 794514 h 874716"/>
                  <a:gd name="connsiteX173" fmla="*/ 5552500 w 6857455"/>
                  <a:gd name="connsiteY173" fmla="*/ 800038 h 874716"/>
                  <a:gd name="connsiteX174" fmla="*/ 5705857 w 6857455"/>
                  <a:gd name="connsiteY174" fmla="*/ 777367 h 874716"/>
                  <a:gd name="connsiteX175" fmla="*/ 5761485 w 6857455"/>
                  <a:gd name="connsiteY175" fmla="*/ 773557 h 874716"/>
                  <a:gd name="connsiteX176" fmla="*/ 5812731 w 6857455"/>
                  <a:gd name="connsiteY176" fmla="*/ 767271 h 874716"/>
                  <a:gd name="connsiteX177" fmla="*/ 5884361 w 6857455"/>
                  <a:gd name="connsiteY177" fmla="*/ 765747 h 874716"/>
                  <a:gd name="connsiteX178" fmla="*/ 5958660 w 6857455"/>
                  <a:gd name="connsiteY178" fmla="*/ 768605 h 874716"/>
                  <a:gd name="connsiteX179" fmla="*/ 6041528 w 6857455"/>
                  <a:gd name="connsiteY179" fmla="*/ 768033 h 874716"/>
                  <a:gd name="connsiteX180" fmla="*/ 6074297 w 6857455"/>
                  <a:gd name="connsiteY180" fmla="*/ 763081 h 874716"/>
                  <a:gd name="connsiteX181" fmla="*/ 6162880 w 6857455"/>
                  <a:gd name="connsiteY181" fmla="*/ 766509 h 874716"/>
                  <a:gd name="connsiteX182" fmla="*/ 6209364 w 6857455"/>
                  <a:gd name="connsiteY182" fmla="*/ 760795 h 874716"/>
                  <a:gd name="connsiteX183" fmla="*/ 6285948 w 6857455"/>
                  <a:gd name="connsiteY183" fmla="*/ 759651 h 874716"/>
                  <a:gd name="connsiteX184" fmla="*/ 6310905 w 6857455"/>
                  <a:gd name="connsiteY184" fmla="*/ 758316 h 874716"/>
                  <a:gd name="connsiteX185" fmla="*/ 6333194 w 6857455"/>
                  <a:gd name="connsiteY185" fmla="*/ 757554 h 874716"/>
                  <a:gd name="connsiteX186" fmla="*/ 6409586 w 6857455"/>
                  <a:gd name="connsiteY186" fmla="*/ 773177 h 874716"/>
                  <a:gd name="connsiteX187" fmla="*/ 6477407 w 6857455"/>
                  <a:gd name="connsiteY187" fmla="*/ 774129 h 874716"/>
                  <a:gd name="connsiteX188" fmla="*/ 6596283 w 6857455"/>
                  <a:gd name="connsiteY188" fmla="*/ 786703 h 874716"/>
                  <a:gd name="connsiteX189" fmla="*/ 6622573 w 6857455"/>
                  <a:gd name="connsiteY189" fmla="*/ 782321 h 874716"/>
                  <a:gd name="connsiteX190" fmla="*/ 6704872 w 6857455"/>
                  <a:gd name="connsiteY190" fmla="*/ 780607 h 874716"/>
                  <a:gd name="connsiteX191" fmla="*/ 6751738 w 6857455"/>
                  <a:gd name="connsiteY191" fmla="*/ 779273 h 874716"/>
                  <a:gd name="connsiteX192" fmla="*/ 6809650 w 6857455"/>
                  <a:gd name="connsiteY192" fmla="*/ 788417 h 874716"/>
                  <a:gd name="connsiteX193" fmla="*/ 6832976 w 6857455"/>
                  <a:gd name="connsiteY193" fmla="*/ 800428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</a:cxnLst>
                <a:rect l="l" t="t" r="r" b="b"/>
                <a:pathLst>
                  <a:path w="6857455" h="874716">
                    <a:moveTo>
                      <a:pt x="6857455" y="804643"/>
                    </a:moveTo>
                    <a:lnTo>
                      <a:pt x="6857455" y="562246"/>
                    </a:lnTo>
                    <a:lnTo>
                      <a:pt x="6829178" y="551284"/>
                    </a:lnTo>
                    <a:cubicBezTo>
                      <a:pt x="6805745" y="539044"/>
                      <a:pt x="6784885" y="521708"/>
                      <a:pt x="6766024" y="500372"/>
                    </a:cubicBezTo>
                    <a:cubicBezTo>
                      <a:pt x="6755166" y="488179"/>
                      <a:pt x="6746784" y="486845"/>
                      <a:pt x="6734971" y="500944"/>
                    </a:cubicBezTo>
                    <a:cubicBezTo>
                      <a:pt x="6721257" y="517326"/>
                      <a:pt x="6701634" y="510850"/>
                      <a:pt x="6683915" y="507040"/>
                    </a:cubicBezTo>
                    <a:cubicBezTo>
                      <a:pt x="6665629" y="503230"/>
                      <a:pt x="6647148" y="499228"/>
                      <a:pt x="6628860" y="495418"/>
                    </a:cubicBezTo>
                    <a:cubicBezTo>
                      <a:pt x="6615335" y="492752"/>
                      <a:pt x="6601999" y="490466"/>
                      <a:pt x="6588662" y="487227"/>
                    </a:cubicBezTo>
                    <a:cubicBezTo>
                      <a:pt x="6547133" y="477129"/>
                      <a:pt x="6509794" y="480177"/>
                      <a:pt x="6476074" y="511230"/>
                    </a:cubicBezTo>
                    <a:cubicBezTo>
                      <a:pt x="6450356" y="535043"/>
                      <a:pt x="6417399" y="542093"/>
                      <a:pt x="6382345" y="534853"/>
                    </a:cubicBezTo>
                    <a:cubicBezTo>
                      <a:pt x="6377963" y="533901"/>
                      <a:pt x="6372439" y="530091"/>
                      <a:pt x="6369391" y="531615"/>
                    </a:cubicBezTo>
                    <a:cubicBezTo>
                      <a:pt x="6323479" y="553904"/>
                      <a:pt x="6287092" y="514658"/>
                      <a:pt x="6244799" y="512182"/>
                    </a:cubicBezTo>
                    <a:cubicBezTo>
                      <a:pt x="6226130" y="511040"/>
                      <a:pt x="6207079" y="496942"/>
                      <a:pt x="6190315" y="485703"/>
                    </a:cubicBezTo>
                    <a:cubicBezTo>
                      <a:pt x="6167262" y="470271"/>
                      <a:pt x="6146687" y="455412"/>
                      <a:pt x="6115446" y="462270"/>
                    </a:cubicBezTo>
                    <a:cubicBezTo>
                      <a:pt x="6084203" y="469319"/>
                      <a:pt x="6055627" y="456364"/>
                      <a:pt x="6032194" y="434266"/>
                    </a:cubicBezTo>
                    <a:cubicBezTo>
                      <a:pt x="6014287" y="417501"/>
                      <a:pt x="5994665" y="415977"/>
                      <a:pt x="5971042" y="420738"/>
                    </a:cubicBezTo>
                    <a:cubicBezTo>
                      <a:pt x="5941513" y="426645"/>
                      <a:pt x="5910842" y="427027"/>
                      <a:pt x="5880933" y="430646"/>
                    </a:cubicBezTo>
                    <a:cubicBezTo>
                      <a:pt x="5874454" y="431408"/>
                      <a:pt x="5866265" y="434076"/>
                      <a:pt x="5862452" y="438648"/>
                    </a:cubicBezTo>
                    <a:cubicBezTo>
                      <a:pt x="5815779" y="495418"/>
                      <a:pt x="5750055" y="495990"/>
                      <a:pt x="5685283" y="498658"/>
                    </a:cubicBezTo>
                    <a:cubicBezTo>
                      <a:pt x="5646039" y="500372"/>
                      <a:pt x="5606604" y="500372"/>
                      <a:pt x="5567169" y="499420"/>
                    </a:cubicBezTo>
                    <a:cubicBezTo>
                      <a:pt x="5553832" y="499228"/>
                      <a:pt x="5539736" y="496180"/>
                      <a:pt x="5527923" y="490466"/>
                    </a:cubicBezTo>
                    <a:cubicBezTo>
                      <a:pt x="5503348" y="478463"/>
                      <a:pt x="5480680" y="462843"/>
                      <a:pt x="5456292" y="450650"/>
                    </a:cubicBezTo>
                    <a:cubicBezTo>
                      <a:pt x="5447151" y="445886"/>
                      <a:pt x="5435338" y="445696"/>
                      <a:pt x="5424670" y="444934"/>
                    </a:cubicBezTo>
                    <a:cubicBezTo>
                      <a:pt x="5405809" y="443410"/>
                      <a:pt x="5384854" y="447982"/>
                      <a:pt x="5368662" y="441124"/>
                    </a:cubicBezTo>
                    <a:cubicBezTo>
                      <a:pt x="5326559" y="423407"/>
                      <a:pt x="5287123" y="427407"/>
                      <a:pt x="5247118" y="444934"/>
                    </a:cubicBezTo>
                    <a:cubicBezTo>
                      <a:pt x="5191108" y="469509"/>
                      <a:pt x="5138148" y="467605"/>
                      <a:pt x="5088617" y="428742"/>
                    </a:cubicBezTo>
                    <a:cubicBezTo>
                      <a:pt x="5066328" y="411215"/>
                      <a:pt x="5044609" y="419596"/>
                      <a:pt x="5025750" y="433694"/>
                    </a:cubicBezTo>
                    <a:cubicBezTo>
                      <a:pt x="5004032" y="450078"/>
                      <a:pt x="4982885" y="454268"/>
                      <a:pt x="4957930" y="442268"/>
                    </a:cubicBezTo>
                    <a:cubicBezTo>
                      <a:pt x="4952404" y="439600"/>
                      <a:pt x="4944594" y="440933"/>
                      <a:pt x="4938116" y="441886"/>
                    </a:cubicBezTo>
                    <a:cubicBezTo>
                      <a:pt x="4901158" y="446648"/>
                      <a:pt x="4864009" y="454650"/>
                      <a:pt x="4833910" y="421693"/>
                    </a:cubicBezTo>
                    <a:cubicBezTo>
                      <a:pt x="4828004" y="415214"/>
                      <a:pt x="4818097" y="412549"/>
                      <a:pt x="4810095" y="408167"/>
                    </a:cubicBezTo>
                    <a:cubicBezTo>
                      <a:pt x="4776566" y="390258"/>
                      <a:pt x="4777900" y="391974"/>
                      <a:pt x="4747991" y="413691"/>
                    </a:cubicBezTo>
                    <a:cubicBezTo>
                      <a:pt x="4732369" y="425121"/>
                      <a:pt x="4710842" y="436742"/>
                      <a:pt x="4692745" y="435790"/>
                    </a:cubicBezTo>
                    <a:cubicBezTo>
                      <a:pt x="4583584" y="430075"/>
                      <a:pt x="4479758" y="457508"/>
                      <a:pt x="4375933" y="483417"/>
                    </a:cubicBezTo>
                    <a:cubicBezTo>
                      <a:pt x="4311923" y="499420"/>
                      <a:pt x="4249436" y="500372"/>
                      <a:pt x="4185426" y="484179"/>
                    </a:cubicBezTo>
                    <a:cubicBezTo>
                      <a:pt x="4139133" y="472367"/>
                      <a:pt x="4095315" y="491800"/>
                      <a:pt x="4052072" y="505134"/>
                    </a:cubicBezTo>
                    <a:cubicBezTo>
                      <a:pt x="4043117" y="507799"/>
                      <a:pt x="4034735" y="518278"/>
                      <a:pt x="4029973" y="527233"/>
                    </a:cubicBezTo>
                    <a:cubicBezTo>
                      <a:pt x="4012826" y="558858"/>
                      <a:pt x="3984441" y="563810"/>
                      <a:pt x="3948626" y="550666"/>
                    </a:cubicBezTo>
                    <a:cubicBezTo>
                      <a:pt x="3920241" y="540377"/>
                      <a:pt x="3894332" y="526661"/>
                      <a:pt x="3871280" y="502275"/>
                    </a:cubicBezTo>
                    <a:cubicBezTo>
                      <a:pt x="3844229" y="473701"/>
                      <a:pt x="3816224" y="441124"/>
                      <a:pt x="3774312" y="429122"/>
                    </a:cubicBezTo>
                    <a:cubicBezTo>
                      <a:pt x="3756214" y="423979"/>
                      <a:pt x="3740593" y="423217"/>
                      <a:pt x="3721543" y="428552"/>
                    </a:cubicBezTo>
                    <a:cubicBezTo>
                      <a:pt x="3684583" y="438837"/>
                      <a:pt x="3647436" y="446078"/>
                      <a:pt x="3612763" y="414263"/>
                    </a:cubicBezTo>
                    <a:cubicBezTo>
                      <a:pt x="3593712" y="396736"/>
                      <a:pt x="3567994" y="385496"/>
                      <a:pt x="3537323" y="389878"/>
                    </a:cubicBezTo>
                    <a:cubicBezTo>
                      <a:pt x="3499031" y="395402"/>
                      <a:pt x="3464168" y="381496"/>
                      <a:pt x="3431593" y="360921"/>
                    </a:cubicBezTo>
                    <a:cubicBezTo>
                      <a:pt x="3419971" y="353491"/>
                      <a:pt x="3405682" y="349301"/>
                      <a:pt x="3392158" y="345681"/>
                    </a:cubicBezTo>
                    <a:cubicBezTo>
                      <a:pt x="3360915" y="337298"/>
                      <a:pt x="3329480" y="329868"/>
                      <a:pt x="3297856" y="323010"/>
                    </a:cubicBezTo>
                    <a:cubicBezTo>
                      <a:pt x="3271948" y="317296"/>
                      <a:pt x="3245849" y="313104"/>
                      <a:pt x="3219748" y="308151"/>
                    </a:cubicBezTo>
                    <a:cubicBezTo>
                      <a:pt x="3191173" y="302817"/>
                      <a:pt x="3168502" y="290433"/>
                      <a:pt x="3156692" y="261668"/>
                    </a:cubicBezTo>
                    <a:cubicBezTo>
                      <a:pt x="3152882" y="252524"/>
                      <a:pt x="3143737" y="245283"/>
                      <a:pt x="3136497" y="237663"/>
                    </a:cubicBezTo>
                    <a:cubicBezTo>
                      <a:pt x="3131355" y="232139"/>
                      <a:pt x="3124495" y="227947"/>
                      <a:pt x="3119733" y="222233"/>
                    </a:cubicBezTo>
                    <a:cubicBezTo>
                      <a:pt x="3094776" y="192132"/>
                      <a:pt x="3070201" y="161843"/>
                      <a:pt x="3045436" y="131742"/>
                    </a:cubicBezTo>
                    <a:cubicBezTo>
                      <a:pt x="3042958" y="128884"/>
                      <a:pt x="3040292" y="125455"/>
                      <a:pt x="3037054" y="124121"/>
                    </a:cubicBezTo>
                    <a:cubicBezTo>
                      <a:pt x="3003525" y="110215"/>
                      <a:pt x="2969614" y="97070"/>
                      <a:pt x="2936466" y="82400"/>
                    </a:cubicBezTo>
                    <a:cubicBezTo>
                      <a:pt x="2923702" y="76686"/>
                      <a:pt x="2910558" y="69637"/>
                      <a:pt x="2901031" y="59731"/>
                    </a:cubicBezTo>
                    <a:cubicBezTo>
                      <a:pt x="2879314" y="37250"/>
                      <a:pt x="2859502" y="12866"/>
                      <a:pt x="2828259" y="3149"/>
                    </a:cubicBezTo>
                    <a:cubicBezTo>
                      <a:pt x="2819114" y="293"/>
                      <a:pt x="2808256" y="-1231"/>
                      <a:pt x="2799492" y="1245"/>
                    </a:cubicBezTo>
                    <a:cubicBezTo>
                      <a:pt x="2763867" y="11532"/>
                      <a:pt x="2729005" y="24296"/>
                      <a:pt x="2693570" y="35154"/>
                    </a:cubicBezTo>
                    <a:cubicBezTo>
                      <a:pt x="2671092" y="41823"/>
                      <a:pt x="2650707" y="49825"/>
                      <a:pt x="2639847" y="73448"/>
                    </a:cubicBezTo>
                    <a:cubicBezTo>
                      <a:pt x="2636801" y="80114"/>
                      <a:pt x="2628226" y="87354"/>
                      <a:pt x="2621178" y="88688"/>
                    </a:cubicBezTo>
                    <a:cubicBezTo>
                      <a:pt x="2575839" y="97260"/>
                      <a:pt x="2531069" y="101451"/>
                      <a:pt x="2489348" y="72304"/>
                    </a:cubicBezTo>
                    <a:cubicBezTo>
                      <a:pt x="2480585" y="66017"/>
                      <a:pt x="2464201" y="66017"/>
                      <a:pt x="2452580" y="68683"/>
                    </a:cubicBezTo>
                    <a:cubicBezTo>
                      <a:pt x="2407811" y="78590"/>
                      <a:pt x="2365328" y="82020"/>
                      <a:pt x="2326464" y="50395"/>
                    </a:cubicBezTo>
                    <a:cubicBezTo>
                      <a:pt x="2321892" y="46585"/>
                      <a:pt x="2307224" y="50015"/>
                      <a:pt x="2300365" y="54777"/>
                    </a:cubicBezTo>
                    <a:cubicBezTo>
                      <a:pt x="2234259" y="101261"/>
                      <a:pt x="2198064" y="102405"/>
                      <a:pt x="2130434" y="58397"/>
                    </a:cubicBezTo>
                    <a:cubicBezTo>
                      <a:pt x="2126052" y="55539"/>
                      <a:pt x="2120337" y="52301"/>
                      <a:pt x="2118621" y="47919"/>
                    </a:cubicBezTo>
                    <a:cubicBezTo>
                      <a:pt x="2107001" y="19914"/>
                      <a:pt x="2082236" y="19152"/>
                      <a:pt x="2057659" y="16866"/>
                    </a:cubicBezTo>
                    <a:cubicBezTo>
                      <a:pt x="2030608" y="14390"/>
                      <a:pt x="2003555" y="11152"/>
                      <a:pt x="1976314" y="8865"/>
                    </a:cubicBezTo>
                    <a:cubicBezTo>
                      <a:pt x="1971550" y="8483"/>
                      <a:pt x="1966216" y="10007"/>
                      <a:pt x="1961454" y="11724"/>
                    </a:cubicBezTo>
                    <a:cubicBezTo>
                      <a:pt x="1943165" y="18010"/>
                      <a:pt x="1925449" y="27154"/>
                      <a:pt x="1906588" y="30964"/>
                    </a:cubicBezTo>
                    <a:cubicBezTo>
                      <a:pt x="1865821" y="39156"/>
                      <a:pt x="1826385" y="55539"/>
                      <a:pt x="1783330" y="48871"/>
                    </a:cubicBezTo>
                    <a:cubicBezTo>
                      <a:pt x="1775902" y="47729"/>
                      <a:pt x="1767327" y="53253"/>
                      <a:pt x="1759327" y="55349"/>
                    </a:cubicBezTo>
                    <a:cubicBezTo>
                      <a:pt x="1744849" y="58969"/>
                      <a:pt x="1730750" y="64111"/>
                      <a:pt x="1716082" y="65445"/>
                    </a:cubicBezTo>
                    <a:cubicBezTo>
                      <a:pt x="1677218" y="68875"/>
                      <a:pt x="1637975" y="71924"/>
                      <a:pt x="1598920" y="72114"/>
                    </a:cubicBezTo>
                    <a:cubicBezTo>
                      <a:pt x="1580061" y="72304"/>
                      <a:pt x="1561201" y="65065"/>
                      <a:pt x="1542150" y="62207"/>
                    </a:cubicBezTo>
                    <a:cubicBezTo>
                      <a:pt x="1533578" y="60873"/>
                      <a:pt x="1519669" y="58587"/>
                      <a:pt x="1516813" y="62779"/>
                    </a:cubicBezTo>
                    <a:cubicBezTo>
                      <a:pt x="1494714" y="94592"/>
                      <a:pt x="1463661" y="88496"/>
                      <a:pt x="1432228" y="88116"/>
                    </a:cubicBezTo>
                    <a:cubicBezTo>
                      <a:pt x="1362884" y="87354"/>
                      <a:pt x="1295826" y="60493"/>
                      <a:pt x="1224765" y="71924"/>
                    </a:cubicBezTo>
                    <a:cubicBezTo>
                      <a:pt x="1204191" y="75162"/>
                      <a:pt x="1181330" y="62397"/>
                      <a:pt x="1159231" y="58207"/>
                    </a:cubicBezTo>
                    <a:cubicBezTo>
                      <a:pt x="1147801" y="56111"/>
                      <a:pt x="1135228" y="53633"/>
                      <a:pt x="1124370" y="56301"/>
                    </a:cubicBezTo>
                    <a:cubicBezTo>
                      <a:pt x="1107605" y="60493"/>
                      <a:pt x="1091411" y="68113"/>
                      <a:pt x="1075600" y="75542"/>
                    </a:cubicBezTo>
                    <a:cubicBezTo>
                      <a:pt x="1046261" y="89258"/>
                      <a:pt x="1016162" y="89258"/>
                      <a:pt x="986633" y="79162"/>
                    </a:cubicBezTo>
                    <a:cubicBezTo>
                      <a:pt x="944722" y="64873"/>
                      <a:pt x="903193" y="64873"/>
                      <a:pt x="861089" y="76304"/>
                    </a:cubicBezTo>
                    <a:cubicBezTo>
                      <a:pt x="826990" y="85638"/>
                      <a:pt x="791935" y="92116"/>
                      <a:pt x="759168" y="104689"/>
                    </a:cubicBezTo>
                    <a:cubicBezTo>
                      <a:pt x="744689" y="110215"/>
                      <a:pt x="732497" y="126597"/>
                      <a:pt x="723735" y="140696"/>
                    </a:cubicBezTo>
                    <a:cubicBezTo>
                      <a:pt x="706018" y="169271"/>
                      <a:pt x="674013" y="169081"/>
                      <a:pt x="647532" y="147934"/>
                    </a:cubicBezTo>
                    <a:cubicBezTo>
                      <a:pt x="619717" y="125645"/>
                      <a:pt x="584664" y="112501"/>
                      <a:pt x="552659" y="95926"/>
                    </a:cubicBezTo>
                    <a:cubicBezTo>
                      <a:pt x="549993" y="94592"/>
                      <a:pt x="545039" y="96116"/>
                      <a:pt x="541800" y="97640"/>
                    </a:cubicBezTo>
                    <a:cubicBezTo>
                      <a:pt x="488649" y="122407"/>
                      <a:pt x="433593" y="126979"/>
                      <a:pt x="375107" y="123169"/>
                    </a:cubicBezTo>
                    <a:cubicBezTo>
                      <a:pt x="341960" y="121073"/>
                      <a:pt x="307289" y="137076"/>
                      <a:pt x="273567" y="145458"/>
                    </a:cubicBezTo>
                    <a:cubicBezTo>
                      <a:pt x="269757" y="146410"/>
                      <a:pt x="266519" y="151174"/>
                      <a:pt x="264043" y="154792"/>
                    </a:cubicBezTo>
                    <a:cubicBezTo>
                      <a:pt x="240228" y="190800"/>
                      <a:pt x="208223" y="200706"/>
                      <a:pt x="169360" y="177273"/>
                    </a:cubicBezTo>
                    <a:cubicBezTo>
                      <a:pt x="143643" y="161651"/>
                      <a:pt x="118114" y="158032"/>
                      <a:pt x="89347" y="157460"/>
                    </a:cubicBezTo>
                    <a:cubicBezTo>
                      <a:pt x="71059" y="157078"/>
                      <a:pt x="52962" y="147934"/>
                      <a:pt x="34291" y="145268"/>
                    </a:cubicBezTo>
                    <a:lnTo>
                      <a:pt x="0" y="142056"/>
                    </a:lnTo>
                    <a:lnTo>
                      <a:pt x="0" y="849556"/>
                    </a:lnTo>
                    <a:lnTo>
                      <a:pt x="60652" y="844783"/>
                    </a:lnTo>
                    <a:cubicBezTo>
                      <a:pt x="80251" y="839473"/>
                      <a:pt x="99446" y="832043"/>
                      <a:pt x="119068" y="827281"/>
                    </a:cubicBezTo>
                    <a:cubicBezTo>
                      <a:pt x="137355" y="822899"/>
                      <a:pt x="154501" y="812802"/>
                      <a:pt x="171840" y="804420"/>
                    </a:cubicBezTo>
                    <a:cubicBezTo>
                      <a:pt x="204985" y="788417"/>
                      <a:pt x="240420" y="798514"/>
                      <a:pt x="274329" y="794324"/>
                    </a:cubicBezTo>
                    <a:cubicBezTo>
                      <a:pt x="285188" y="792990"/>
                      <a:pt x="296046" y="791466"/>
                      <a:pt x="306715" y="788798"/>
                    </a:cubicBezTo>
                    <a:cubicBezTo>
                      <a:pt x="335864" y="781749"/>
                      <a:pt x="365583" y="775653"/>
                      <a:pt x="393967" y="765937"/>
                    </a:cubicBezTo>
                    <a:cubicBezTo>
                      <a:pt x="426165" y="755078"/>
                      <a:pt x="457028" y="740600"/>
                      <a:pt x="493793" y="725549"/>
                    </a:cubicBezTo>
                    <a:cubicBezTo>
                      <a:pt x="506557" y="729360"/>
                      <a:pt x="526180" y="739648"/>
                      <a:pt x="546373" y="740600"/>
                    </a:cubicBezTo>
                    <a:cubicBezTo>
                      <a:pt x="611337" y="743838"/>
                      <a:pt x="672107" y="726121"/>
                      <a:pt x="730211" y="698116"/>
                    </a:cubicBezTo>
                    <a:cubicBezTo>
                      <a:pt x="747927" y="689734"/>
                      <a:pt x="766980" y="684210"/>
                      <a:pt x="784889" y="676018"/>
                    </a:cubicBezTo>
                    <a:cubicBezTo>
                      <a:pt x="791173" y="673161"/>
                      <a:pt x="799365" y="667065"/>
                      <a:pt x="800509" y="661349"/>
                    </a:cubicBezTo>
                    <a:cubicBezTo>
                      <a:pt x="807175" y="628201"/>
                      <a:pt x="831942" y="628772"/>
                      <a:pt x="857661" y="626868"/>
                    </a:cubicBezTo>
                    <a:cubicBezTo>
                      <a:pt x="888332" y="624582"/>
                      <a:pt x="918621" y="619248"/>
                      <a:pt x="949102" y="614676"/>
                    </a:cubicBezTo>
                    <a:cubicBezTo>
                      <a:pt x="953104" y="614104"/>
                      <a:pt x="956722" y="610104"/>
                      <a:pt x="960342" y="607435"/>
                    </a:cubicBezTo>
                    <a:cubicBezTo>
                      <a:pt x="965867" y="603435"/>
                      <a:pt x="971011" y="597339"/>
                      <a:pt x="977109" y="595815"/>
                    </a:cubicBezTo>
                    <a:cubicBezTo>
                      <a:pt x="1008350" y="588385"/>
                      <a:pt x="1039783" y="582099"/>
                      <a:pt x="1071218" y="575240"/>
                    </a:cubicBezTo>
                    <a:cubicBezTo>
                      <a:pt x="1078266" y="573716"/>
                      <a:pt x="1085505" y="571812"/>
                      <a:pt x="1091983" y="568764"/>
                    </a:cubicBezTo>
                    <a:cubicBezTo>
                      <a:pt x="1098079" y="565906"/>
                      <a:pt x="1103223" y="560952"/>
                      <a:pt x="1109321" y="557904"/>
                    </a:cubicBezTo>
                    <a:cubicBezTo>
                      <a:pt x="1125892" y="549714"/>
                      <a:pt x="1142851" y="542093"/>
                      <a:pt x="1162279" y="532949"/>
                    </a:cubicBezTo>
                    <a:cubicBezTo>
                      <a:pt x="1173138" y="550094"/>
                      <a:pt x="1187810" y="540377"/>
                      <a:pt x="1206097" y="532187"/>
                    </a:cubicBezTo>
                    <a:cubicBezTo>
                      <a:pt x="1224765" y="523805"/>
                      <a:pt x="1246292" y="521137"/>
                      <a:pt x="1266867" y="518088"/>
                    </a:cubicBezTo>
                    <a:cubicBezTo>
                      <a:pt x="1304588" y="512564"/>
                      <a:pt x="1342499" y="509134"/>
                      <a:pt x="1380219" y="504182"/>
                    </a:cubicBezTo>
                    <a:cubicBezTo>
                      <a:pt x="1388221" y="503038"/>
                      <a:pt x="1397365" y="500944"/>
                      <a:pt x="1403461" y="496180"/>
                    </a:cubicBezTo>
                    <a:cubicBezTo>
                      <a:pt x="1445181" y="464175"/>
                      <a:pt x="1495858" y="455222"/>
                      <a:pt x="1544054" y="458268"/>
                    </a:cubicBezTo>
                    <a:cubicBezTo>
                      <a:pt x="1581965" y="460557"/>
                      <a:pt x="1619114" y="462270"/>
                      <a:pt x="1656644" y="459032"/>
                    </a:cubicBezTo>
                    <a:cubicBezTo>
                      <a:pt x="1659502" y="458841"/>
                      <a:pt x="1663312" y="459223"/>
                      <a:pt x="1665406" y="460747"/>
                    </a:cubicBezTo>
                    <a:cubicBezTo>
                      <a:pt x="1678360" y="470843"/>
                      <a:pt x="1691887" y="471605"/>
                      <a:pt x="1708461" y="473318"/>
                    </a:cubicBezTo>
                    <a:cubicBezTo>
                      <a:pt x="1731894" y="475797"/>
                      <a:pt x="1753421" y="474081"/>
                      <a:pt x="1775140" y="469891"/>
                    </a:cubicBezTo>
                    <a:cubicBezTo>
                      <a:pt x="1790952" y="466843"/>
                      <a:pt x="1806953" y="460557"/>
                      <a:pt x="1821051" y="452554"/>
                    </a:cubicBezTo>
                    <a:cubicBezTo>
                      <a:pt x="1840672" y="441314"/>
                      <a:pt x="1859535" y="436934"/>
                      <a:pt x="1878203" y="451792"/>
                    </a:cubicBezTo>
                    <a:cubicBezTo>
                      <a:pt x="1898396" y="467605"/>
                      <a:pt x="1921257" y="462081"/>
                      <a:pt x="1943547" y="462651"/>
                    </a:cubicBezTo>
                    <a:cubicBezTo>
                      <a:pt x="1953262" y="462843"/>
                      <a:pt x="1963550" y="462461"/>
                      <a:pt x="1972884" y="464937"/>
                    </a:cubicBezTo>
                    <a:cubicBezTo>
                      <a:pt x="1999935" y="471987"/>
                      <a:pt x="2026036" y="482655"/>
                      <a:pt x="2053469" y="487417"/>
                    </a:cubicBezTo>
                    <a:cubicBezTo>
                      <a:pt x="2068710" y="490084"/>
                      <a:pt x="2085664" y="485321"/>
                      <a:pt x="2101477" y="481893"/>
                    </a:cubicBezTo>
                    <a:cubicBezTo>
                      <a:pt x="2117479" y="478273"/>
                      <a:pt x="2133290" y="472749"/>
                      <a:pt x="2148722" y="467033"/>
                    </a:cubicBezTo>
                    <a:cubicBezTo>
                      <a:pt x="2159199" y="463223"/>
                      <a:pt x="2170629" y="459603"/>
                      <a:pt x="2179011" y="452744"/>
                    </a:cubicBezTo>
                    <a:cubicBezTo>
                      <a:pt x="2198064" y="437124"/>
                      <a:pt x="2217685" y="434455"/>
                      <a:pt x="2240165" y="442648"/>
                    </a:cubicBezTo>
                    <a:cubicBezTo>
                      <a:pt x="2243593" y="443982"/>
                      <a:pt x="2247594" y="443982"/>
                      <a:pt x="2251404" y="444172"/>
                    </a:cubicBezTo>
                    <a:cubicBezTo>
                      <a:pt x="2312370" y="448172"/>
                      <a:pt x="2373330" y="450650"/>
                      <a:pt x="2433912" y="456746"/>
                    </a:cubicBezTo>
                    <a:cubicBezTo>
                      <a:pt x="2458485" y="459223"/>
                      <a:pt x="2482107" y="470081"/>
                      <a:pt x="2506302" y="476939"/>
                    </a:cubicBezTo>
                    <a:cubicBezTo>
                      <a:pt x="2511256" y="478273"/>
                      <a:pt x="2516783" y="480369"/>
                      <a:pt x="2521735" y="479415"/>
                    </a:cubicBezTo>
                    <a:cubicBezTo>
                      <a:pt x="2575647" y="469891"/>
                      <a:pt x="2626132" y="483797"/>
                      <a:pt x="2675854" y="502086"/>
                    </a:cubicBezTo>
                    <a:cubicBezTo>
                      <a:pt x="2680996" y="503992"/>
                      <a:pt x="2687282" y="503419"/>
                      <a:pt x="2692998" y="503038"/>
                    </a:cubicBezTo>
                    <a:cubicBezTo>
                      <a:pt x="2709003" y="501706"/>
                      <a:pt x="2726337" y="495038"/>
                      <a:pt x="2740816" y="499037"/>
                    </a:cubicBezTo>
                    <a:cubicBezTo>
                      <a:pt x="2779297" y="510088"/>
                      <a:pt x="2817398" y="523423"/>
                      <a:pt x="2853596" y="540187"/>
                    </a:cubicBezTo>
                    <a:cubicBezTo>
                      <a:pt x="2890365" y="557142"/>
                      <a:pt x="2924464" y="571430"/>
                      <a:pt x="2966565" y="554286"/>
                    </a:cubicBezTo>
                    <a:cubicBezTo>
                      <a:pt x="2984472" y="547045"/>
                      <a:pt x="3008095" y="552190"/>
                      <a:pt x="3028671" y="554094"/>
                    </a:cubicBezTo>
                    <a:cubicBezTo>
                      <a:pt x="3043720" y="555618"/>
                      <a:pt x="3058198" y="564192"/>
                      <a:pt x="3073059" y="564192"/>
                    </a:cubicBezTo>
                    <a:cubicBezTo>
                      <a:pt x="3112686" y="564192"/>
                      <a:pt x="3147927" y="574288"/>
                      <a:pt x="3182219" y="594862"/>
                    </a:cubicBezTo>
                    <a:cubicBezTo>
                      <a:pt x="3195557" y="602863"/>
                      <a:pt x="3216322" y="597529"/>
                      <a:pt x="3233656" y="599625"/>
                    </a:cubicBezTo>
                    <a:cubicBezTo>
                      <a:pt x="3251947" y="602101"/>
                      <a:pt x="3270804" y="604387"/>
                      <a:pt x="3288332" y="609914"/>
                    </a:cubicBezTo>
                    <a:cubicBezTo>
                      <a:pt x="3333672" y="624392"/>
                      <a:pt x="3378441" y="640774"/>
                      <a:pt x="3423591" y="656015"/>
                    </a:cubicBezTo>
                    <a:cubicBezTo>
                      <a:pt x="3460738" y="668590"/>
                      <a:pt x="3497317" y="658683"/>
                      <a:pt x="3534084" y="653349"/>
                    </a:cubicBezTo>
                    <a:cubicBezTo>
                      <a:pt x="3557137" y="649919"/>
                      <a:pt x="3578662" y="641727"/>
                      <a:pt x="3604571" y="653918"/>
                    </a:cubicBezTo>
                    <a:cubicBezTo>
                      <a:pt x="3629338" y="665541"/>
                      <a:pt x="3660771" y="662873"/>
                      <a:pt x="3688586" y="669160"/>
                    </a:cubicBezTo>
                    <a:cubicBezTo>
                      <a:pt x="3712020" y="674494"/>
                      <a:pt x="3734687" y="683068"/>
                      <a:pt x="3757358" y="691450"/>
                    </a:cubicBezTo>
                    <a:cubicBezTo>
                      <a:pt x="3788221" y="702881"/>
                      <a:pt x="3818700" y="714881"/>
                      <a:pt x="3852421" y="709167"/>
                    </a:cubicBezTo>
                    <a:cubicBezTo>
                      <a:pt x="3890714" y="702689"/>
                      <a:pt x="3917001" y="727073"/>
                      <a:pt x="3947104" y="743267"/>
                    </a:cubicBezTo>
                    <a:cubicBezTo>
                      <a:pt x="3967869" y="754316"/>
                      <a:pt x="3990538" y="762509"/>
                      <a:pt x="4013208" y="769367"/>
                    </a:cubicBezTo>
                    <a:cubicBezTo>
                      <a:pt x="4043497" y="778321"/>
                      <a:pt x="4074740" y="783655"/>
                      <a:pt x="4105222" y="792418"/>
                    </a:cubicBezTo>
                    <a:cubicBezTo>
                      <a:pt x="4151325" y="805561"/>
                      <a:pt x="4198001" y="815850"/>
                      <a:pt x="4246006" y="808610"/>
                    </a:cubicBezTo>
                    <a:cubicBezTo>
                      <a:pt x="4268105" y="805372"/>
                      <a:pt x="4288682" y="805561"/>
                      <a:pt x="4310779" y="810326"/>
                    </a:cubicBezTo>
                    <a:cubicBezTo>
                      <a:pt x="4346974" y="818136"/>
                      <a:pt x="4384123" y="819089"/>
                      <a:pt x="4413272" y="848235"/>
                    </a:cubicBezTo>
                    <a:cubicBezTo>
                      <a:pt x="4423558" y="858524"/>
                      <a:pt x="4442037" y="861190"/>
                      <a:pt x="4457087" y="866524"/>
                    </a:cubicBezTo>
                    <a:cubicBezTo>
                      <a:pt x="4474424" y="872812"/>
                      <a:pt x="4487186" y="869572"/>
                      <a:pt x="4496523" y="851284"/>
                    </a:cubicBezTo>
                    <a:cubicBezTo>
                      <a:pt x="4500713" y="843093"/>
                      <a:pt x="4512715" y="835091"/>
                      <a:pt x="4522050" y="833757"/>
                    </a:cubicBezTo>
                    <a:cubicBezTo>
                      <a:pt x="4550055" y="829757"/>
                      <a:pt x="4575773" y="835663"/>
                      <a:pt x="4602824" y="848618"/>
                    </a:cubicBezTo>
                    <a:cubicBezTo>
                      <a:pt x="4628161" y="860810"/>
                      <a:pt x="4659786" y="859476"/>
                      <a:pt x="4688553" y="864238"/>
                    </a:cubicBezTo>
                    <a:cubicBezTo>
                      <a:pt x="4708936" y="867668"/>
                      <a:pt x="4729321" y="874716"/>
                      <a:pt x="4749895" y="874716"/>
                    </a:cubicBezTo>
                    <a:cubicBezTo>
                      <a:pt x="4775424" y="874716"/>
                      <a:pt x="4800761" y="868620"/>
                      <a:pt x="4826480" y="866334"/>
                    </a:cubicBezTo>
                    <a:cubicBezTo>
                      <a:pt x="4846482" y="864430"/>
                      <a:pt x="4866867" y="865192"/>
                      <a:pt x="4886870" y="862906"/>
                    </a:cubicBezTo>
                    <a:cubicBezTo>
                      <a:pt x="4903254" y="861190"/>
                      <a:pt x="4919447" y="856810"/>
                      <a:pt x="4935639" y="853190"/>
                    </a:cubicBezTo>
                    <a:cubicBezTo>
                      <a:pt x="4941546" y="851856"/>
                      <a:pt x="4947452" y="846711"/>
                      <a:pt x="4952784" y="847473"/>
                    </a:cubicBezTo>
                    <a:cubicBezTo>
                      <a:pt x="5005745" y="855666"/>
                      <a:pt x="5043847" y="819089"/>
                      <a:pt x="5088617" y="802896"/>
                    </a:cubicBezTo>
                    <a:cubicBezTo>
                      <a:pt x="5135672" y="785749"/>
                      <a:pt x="5181204" y="759461"/>
                      <a:pt x="5233781" y="767271"/>
                    </a:cubicBezTo>
                    <a:cubicBezTo>
                      <a:pt x="5265596" y="772033"/>
                      <a:pt x="5296267" y="783083"/>
                      <a:pt x="5327893" y="789752"/>
                    </a:cubicBezTo>
                    <a:cubicBezTo>
                      <a:pt x="5339132" y="792038"/>
                      <a:pt x="5351705" y="791656"/>
                      <a:pt x="5362946" y="789370"/>
                    </a:cubicBezTo>
                    <a:cubicBezTo>
                      <a:pt x="5417240" y="778891"/>
                      <a:pt x="5470771" y="777367"/>
                      <a:pt x="5524115" y="794514"/>
                    </a:cubicBezTo>
                    <a:cubicBezTo>
                      <a:pt x="5533257" y="797372"/>
                      <a:pt x="5542974" y="800038"/>
                      <a:pt x="5552500" y="800038"/>
                    </a:cubicBezTo>
                    <a:cubicBezTo>
                      <a:pt x="5604697" y="800038"/>
                      <a:pt x="5655944" y="796038"/>
                      <a:pt x="5705857" y="777367"/>
                    </a:cubicBezTo>
                    <a:cubicBezTo>
                      <a:pt x="5722622" y="771080"/>
                      <a:pt x="5743006" y="775081"/>
                      <a:pt x="5761485" y="773557"/>
                    </a:cubicBezTo>
                    <a:cubicBezTo>
                      <a:pt x="5778629" y="772224"/>
                      <a:pt x="5796156" y="771653"/>
                      <a:pt x="5812731" y="767271"/>
                    </a:cubicBezTo>
                    <a:cubicBezTo>
                      <a:pt x="5836925" y="760795"/>
                      <a:pt x="5859404" y="760033"/>
                      <a:pt x="5884361" y="765747"/>
                    </a:cubicBezTo>
                    <a:cubicBezTo>
                      <a:pt x="5908174" y="771080"/>
                      <a:pt x="5933892" y="768415"/>
                      <a:pt x="5958660" y="768605"/>
                    </a:cubicBezTo>
                    <a:cubicBezTo>
                      <a:pt x="5986282" y="768795"/>
                      <a:pt x="6013906" y="768984"/>
                      <a:pt x="6041528" y="768033"/>
                    </a:cubicBezTo>
                    <a:cubicBezTo>
                      <a:pt x="6052579" y="767653"/>
                      <a:pt x="6065151" y="760033"/>
                      <a:pt x="6074297" y="763081"/>
                    </a:cubicBezTo>
                    <a:cubicBezTo>
                      <a:pt x="6103824" y="773366"/>
                      <a:pt x="6133353" y="760985"/>
                      <a:pt x="6162880" y="766509"/>
                    </a:cubicBezTo>
                    <a:cubicBezTo>
                      <a:pt x="6177360" y="769367"/>
                      <a:pt x="6193743" y="761557"/>
                      <a:pt x="6209364" y="760795"/>
                    </a:cubicBezTo>
                    <a:cubicBezTo>
                      <a:pt x="6234892" y="759461"/>
                      <a:pt x="6260419" y="760033"/>
                      <a:pt x="6285948" y="759651"/>
                    </a:cubicBezTo>
                    <a:cubicBezTo>
                      <a:pt x="6294330" y="759461"/>
                      <a:pt x="6302523" y="758699"/>
                      <a:pt x="6310905" y="758316"/>
                    </a:cubicBezTo>
                    <a:cubicBezTo>
                      <a:pt x="6318335" y="757936"/>
                      <a:pt x="6326145" y="756222"/>
                      <a:pt x="6333194" y="757554"/>
                    </a:cubicBezTo>
                    <a:cubicBezTo>
                      <a:pt x="6358723" y="762318"/>
                      <a:pt x="6383869" y="770129"/>
                      <a:pt x="6409586" y="773177"/>
                    </a:cubicBezTo>
                    <a:cubicBezTo>
                      <a:pt x="6431875" y="775843"/>
                      <a:pt x="6454928" y="772224"/>
                      <a:pt x="6477407" y="774129"/>
                    </a:cubicBezTo>
                    <a:cubicBezTo>
                      <a:pt x="6517032" y="777367"/>
                      <a:pt x="6556657" y="783083"/>
                      <a:pt x="6596283" y="786703"/>
                    </a:cubicBezTo>
                    <a:cubicBezTo>
                      <a:pt x="6604857" y="787465"/>
                      <a:pt x="6613809" y="782701"/>
                      <a:pt x="6622573" y="782321"/>
                    </a:cubicBezTo>
                    <a:cubicBezTo>
                      <a:pt x="6650006" y="781369"/>
                      <a:pt x="6677439" y="781177"/>
                      <a:pt x="6704872" y="780607"/>
                    </a:cubicBezTo>
                    <a:cubicBezTo>
                      <a:pt x="6720493" y="780415"/>
                      <a:pt x="6736305" y="780987"/>
                      <a:pt x="6751738" y="779273"/>
                    </a:cubicBezTo>
                    <a:cubicBezTo>
                      <a:pt x="6772120" y="776987"/>
                      <a:pt x="6790599" y="773557"/>
                      <a:pt x="6809650" y="788417"/>
                    </a:cubicBezTo>
                    <a:cubicBezTo>
                      <a:pt x="6816984" y="794180"/>
                      <a:pt x="6824819" y="797942"/>
                      <a:pt x="6832976" y="80042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6" name="Freeform: Shape 165">
                <a:extLst>
                  <a:ext uri="{FF2B5EF4-FFF2-40B4-BE49-F238E27FC236}">
                    <a16:creationId xmlns:a16="http://schemas.microsoft.com/office/drawing/2014/main" id="{62ADFEB1-865E-4545-83BC-455BF39EF8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 flipH="1">
                <a:off x="2640988" y="2991370"/>
                <a:ext cx="6857455" cy="874716"/>
              </a:xfrm>
              <a:custGeom>
                <a:avLst/>
                <a:gdLst>
                  <a:gd name="connsiteX0" fmla="*/ 6857455 w 6857455"/>
                  <a:gd name="connsiteY0" fmla="*/ 804643 h 874716"/>
                  <a:gd name="connsiteX1" fmla="*/ 6857455 w 6857455"/>
                  <a:gd name="connsiteY1" fmla="*/ 562246 h 874716"/>
                  <a:gd name="connsiteX2" fmla="*/ 6829178 w 6857455"/>
                  <a:gd name="connsiteY2" fmla="*/ 551284 h 874716"/>
                  <a:gd name="connsiteX3" fmla="*/ 6766024 w 6857455"/>
                  <a:gd name="connsiteY3" fmla="*/ 500372 h 874716"/>
                  <a:gd name="connsiteX4" fmla="*/ 6734971 w 6857455"/>
                  <a:gd name="connsiteY4" fmla="*/ 500944 h 874716"/>
                  <a:gd name="connsiteX5" fmla="*/ 6683915 w 6857455"/>
                  <a:gd name="connsiteY5" fmla="*/ 507040 h 874716"/>
                  <a:gd name="connsiteX6" fmla="*/ 6628860 w 6857455"/>
                  <a:gd name="connsiteY6" fmla="*/ 495418 h 874716"/>
                  <a:gd name="connsiteX7" fmla="*/ 6588662 w 6857455"/>
                  <a:gd name="connsiteY7" fmla="*/ 487227 h 874716"/>
                  <a:gd name="connsiteX8" fmla="*/ 6476074 w 6857455"/>
                  <a:gd name="connsiteY8" fmla="*/ 511230 h 874716"/>
                  <a:gd name="connsiteX9" fmla="*/ 6382345 w 6857455"/>
                  <a:gd name="connsiteY9" fmla="*/ 534853 h 874716"/>
                  <a:gd name="connsiteX10" fmla="*/ 6369391 w 6857455"/>
                  <a:gd name="connsiteY10" fmla="*/ 531615 h 874716"/>
                  <a:gd name="connsiteX11" fmla="*/ 6244799 w 6857455"/>
                  <a:gd name="connsiteY11" fmla="*/ 512182 h 874716"/>
                  <a:gd name="connsiteX12" fmla="*/ 6190315 w 6857455"/>
                  <a:gd name="connsiteY12" fmla="*/ 485703 h 874716"/>
                  <a:gd name="connsiteX13" fmla="*/ 6115446 w 6857455"/>
                  <a:gd name="connsiteY13" fmla="*/ 462270 h 874716"/>
                  <a:gd name="connsiteX14" fmla="*/ 6032194 w 6857455"/>
                  <a:gd name="connsiteY14" fmla="*/ 434266 h 874716"/>
                  <a:gd name="connsiteX15" fmla="*/ 5971042 w 6857455"/>
                  <a:gd name="connsiteY15" fmla="*/ 420738 h 874716"/>
                  <a:gd name="connsiteX16" fmla="*/ 5880933 w 6857455"/>
                  <a:gd name="connsiteY16" fmla="*/ 430646 h 874716"/>
                  <a:gd name="connsiteX17" fmla="*/ 5862452 w 6857455"/>
                  <a:gd name="connsiteY17" fmla="*/ 438648 h 874716"/>
                  <a:gd name="connsiteX18" fmla="*/ 5685283 w 6857455"/>
                  <a:gd name="connsiteY18" fmla="*/ 498658 h 874716"/>
                  <a:gd name="connsiteX19" fmla="*/ 5567169 w 6857455"/>
                  <a:gd name="connsiteY19" fmla="*/ 499420 h 874716"/>
                  <a:gd name="connsiteX20" fmla="*/ 5527923 w 6857455"/>
                  <a:gd name="connsiteY20" fmla="*/ 490466 h 874716"/>
                  <a:gd name="connsiteX21" fmla="*/ 5456292 w 6857455"/>
                  <a:gd name="connsiteY21" fmla="*/ 450650 h 874716"/>
                  <a:gd name="connsiteX22" fmla="*/ 5424670 w 6857455"/>
                  <a:gd name="connsiteY22" fmla="*/ 444934 h 874716"/>
                  <a:gd name="connsiteX23" fmla="*/ 5368662 w 6857455"/>
                  <a:gd name="connsiteY23" fmla="*/ 441124 h 874716"/>
                  <a:gd name="connsiteX24" fmla="*/ 5247118 w 6857455"/>
                  <a:gd name="connsiteY24" fmla="*/ 444934 h 874716"/>
                  <a:gd name="connsiteX25" fmla="*/ 5088617 w 6857455"/>
                  <a:gd name="connsiteY25" fmla="*/ 428742 h 874716"/>
                  <a:gd name="connsiteX26" fmla="*/ 5025750 w 6857455"/>
                  <a:gd name="connsiteY26" fmla="*/ 433694 h 874716"/>
                  <a:gd name="connsiteX27" fmla="*/ 4957930 w 6857455"/>
                  <a:gd name="connsiteY27" fmla="*/ 442268 h 874716"/>
                  <a:gd name="connsiteX28" fmla="*/ 4938116 w 6857455"/>
                  <a:gd name="connsiteY28" fmla="*/ 441886 h 874716"/>
                  <a:gd name="connsiteX29" fmla="*/ 4833910 w 6857455"/>
                  <a:gd name="connsiteY29" fmla="*/ 421693 h 874716"/>
                  <a:gd name="connsiteX30" fmla="*/ 4810095 w 6857455"/>
                  <a:gd name="connsiteY30" fmla="*/ 408167 h 874716"/>
                  <a:gd name="connsiteX31" fmla="*/ 4747991 w 6857455"/>
                  <a:gd name="connsiteY31" fmla="*/ 413691 h 874716"/>
                  <a:gd name="connsiteX32" fmla="*/ 4692745 w 6857455"/>
                  <a:gd name="connsiteY32" fmla="*/ 435790 h 874716"/>
                  <a:gd name="connsiteX33" fmla="*/ 4375933 w 6857455"/>
                  <a:gd name="connsiteY33" fmla="*/ 483417 h 874716"/>
                  <a:gd name="connsiteX34" fmla="*/ 4185426 w 6857455"/>
                  <a:gd name="connsiteY34" fmla="*/ 484179 h 874716"/>
                  <a:gd name="connsiteX35" fmla="*/ 4052072 w 6857455"/>
                  <a:gd name="connsiteY35" fmla="*/ 505134 h 874716"/>
                  <a:gd name="connsiteX36" fmla="*/ 4029973 w 6857455"/>
                  <a:gd name="connsiteY36" fmla="*/ 527233 h 874716"/>
                  <a:gd name="connsiteX37" fmla="*/ 3948626 w 6857455"/>
                  <a:gd name="connsiteY37" fmla="*/ 550666 h 874716"/>
                  <a:gd name="connsiteX38" fmla="*/ 3871280 w 6857455"/>
                  <a:gd name="connsiteY38" fmla="*/ 502275 h 874716"/>
                  <a:gd name="connsiteX39" fmla="*/ 3774312 w 6857455"/>
                  <a:gd name="connsiteY39" fmla="*/ 429122 h 874716"/>
                  <a:gd name="connsiteX40" fmla="*/ 3721543 w 6857455"/>
                  <a:gd name="connsiteY40" fmla="*/ 428552 h 874716"/>
                  <a:gd name="connsiteX41" fmla="*/ 3612763 w 6857455"/>
                  <a:gd name="connsiteY41" fmla="*/ 414263 h 874716"/>
                  <a:gd name="connsiteX42" fmla="*/ 3537323 w 6857455"/>
                  <a:gd name="connsiteY42" fmla="*/ 389878 h 874716"/>
                  <a:gd name="connsiteX43" fmla="*/ 3431593 w 6857455"/>
                  <a:gd name="connsiteY43" fmla="*/ 360921 h 874716"/>
                  <a:gd name="connsiteX44" fmla="*/ 3392158 w 6857455"/>
                  <a:gd name="connsiteY44" fmla="*/ 345681 h 874716"/>
                  <a:gd name="connsiteX45" fmla="*/ 3297856 w 6857455"/>
                  <a:gd name="connsiteY45" fmla="*/ 323010 h 874716"/>
                  <a:gd name="connsiteX46" fmla="*/ 3219748 w 6857455"/>
                  <a:gd name="connsiteY46" fmla="*/ 308151 h 874716"/>
                  <a:gd name="connsiteX47" fmla="*/ 3156692 w 6857455"/>
                  <a:gd name="connsiteY47" fmla="*/ 261668 h 874716"/>
                  <a:gd name="connsiteX48" fmla="*/ 3136497 w 6857455"/>
                  <a:gd name="connsiteY48" fmla="*/ 237663 h 874716"/>
                  <a:gd name="connsiteX49" fmla="*/ 3119733 w 6857455"/>
                  <a:gd name="connsiteY49" fmla="*/ 222233 h 874716"/>
                  <a:gd name="connsiteX50" fmla="*/ 3045436 w 6857455"/>
                  <a:gd name="connsiteY50" fmla="*/ 131742 h 874716"/>
                  <a:gd name="connsiteX51" fmla="*/ 3037054 w 6857455"/>
                  <a:gd name="connsiteY51" fmla="*/ 124121 h 874716"/>
                  <a:gd name="connsiteX52" fmla="*/ 2936466 w 6857455"/>
                  <a:gd name="connsiteY52" fmla="*/ 82400 h 874716"/>
                  <a:gd name="connsiteX53" fmla="*/ 2901031 w 6857455"/>
                  <a:gd name="connsiteY53" fmla="*/ 59731 h 874716"/>
                  <a:gd name="connsiteX54" fmla="*/ 2828259 w 6857455"/>
                  <a:gd name="connsiteY54" fmla="*/ 3149 h 874716"/>
                  <a:gd name="connsiteX55" fmla="*/ 2799492 w 6857455"/>
                  <a:gd name="connsiteY55" fmla="*/ 1245 h 874716"/>
                  <a:gd name="connsiteX56" fmla="*/ 2693570 w 6857455"/>
                  <a:gd name="connsiteY56" fmla="*/ 35154 h 874716"/>
                  <a:gd name="connsiteX57" fmla="*/ 2639847 w 6857455"/>
                  <a:gd name="connsiteY57" fmla="*/ 73448 h 874716"/>
                  <a:gd name="connsiteX58" fmla="*/ 2621178 w 6857455"/>
                  <a:gd name="connsiteY58" fmla="*/ 88688 h 874716"/>
                  <a:gd name="connsiteX59" fmla="*/ 2489348 w 6857455"/>
                  <a:gd name="connsiteY59" fmla="*/ 72304 h 874716"/>
                  <a:gd name="connsiteX60" fmla="*/ 2452580 w 6857455"/>
                  <a:gd name="connsiteY60" fmla="*/ 68683 h 874716"/>
                  <a:gd name="connsiteX61" fmla="*/ 2326464 w 6857455"/>
                  <a:gd name="connsiteY61" fmla="*/ 50395 h 874716"/>
                  <a:gd name="connsiteX62" fmla="*/ 2300365 w 6857455"/>
                  <a:gd name="connsiteY62" fmla="*/ 54777 h 874716"/>
                  <a:gd name="connsiteX63" fmla="*/ 2130434 w 6857455"/>
                  <a:gd name="connsiteY63" fmla="*/ 58397 h 874716"/>
                  <a:gd name="connsiteX64" fmla="*/ 2118621 w 6857455"/>
                  <a:gd name="connsiteY64" fmla="*/ 47919 h 874716"/>
                  <a:gd name="connsiteX65" fmla="*/ 2057659 w 6857455"/>
                  <a:gd name="connsiteY65" fmla="*/ 16866 h 874716"/>
                  <a:gd name="connsiteX66" fmla="*/ 1976314 w 6857455"/>
                  <a:gd name="connsiteY66" fmla="*/ 8865 h 874716"/>
                  <a:gd name="connsiteX67" fmla="*/ 1961454 w 6857455"/>
                  <a:gd name="connsiteY67" fmla="*/ 11724 h 874716"/>
                  <a:gd name="connsiteX68" fmla="*/ 1906588 w 6857455"/>
                  <a:gd name="connsiteY68" fmla="*/ 30964 h 874716"/>
                  <a:gd name="connsiteX69" fmla="*/ 1783330 w 6857455"/>
                  <a:gd name="connsiteY69" fmla="*/ 48871 h 874716"/>
                  <a:gd name="connsiteX70" fmla="*/ 1759327 w 6857455"/>
                  <a:gd name="connsiteY70" fmla="*/ 55349 h 874716"/>
                  <a:gd name="connsiteX71" fmla="*/ 1716082 w 6857455"/>
                  <a:gd name="connsiteY71" fmla="*/ 65445 h 874716"/>
                  <a:gd name="connsiteX72" fmla="*/ 1598920 w 6857455"/>
                  <a:gd name="connsiteY72" fmla="*/ 72114 h 874716"/>
                  <a:gd name="connsiteX73" fmla="*/ 1542150 w 6857455"/>
                  <a:gd name="connsiteY73" fmla="*/ 62207 h 874716"/>
                  <a:gd name="connsiteX74" fmla="*/ 1516813 w 6857455"/>
                  <a:gd name="connsiteY74" fmla="*/ 62779 h 874716"/>
                  <a:gd name="connsiteX75" fmla="*/ 1432228 w 6857455"/>
                  <a:gd name="connsiteY75" fmla="*/ 88116 h 874716"/>
                  <a:gd name="connsiteX76" fmla="*/ 1224765 w 6857455"/>
                  <a:gd name="connsiteY76" fmla="*/ 71924 h 874716"/>
                  <a:gd name="connsiteX77" fmla="*/ 1159231 w 6857455"/>
                  <a:gd name="connsiteY77" fmla="*/ 58207 h 874716"/>
                  <a:gd name="connsiteX78" fmla="*/ 1124370 w 6857455"/>
                  <a:gd name="connsiteY78" fmla="*/ 56301 h 874716"/>
                  <a:gd name="connsiteX79" fmla="*/ 1075600 w 6857455"/>
                  <a:gd name="connsiteY79" fmla="*/ 75542 h 874716"/>
                  <a:gd name="connsiteX80" fmla="*/ 986633 w 6857455"/>
                  <a:gd name="connsiteY80" fmla="*/ 79162 h 874716"/>
                  <a:gd name="connsiteX81" fmla="*/ 861089 w 6857455"/>
                  <a:gd name="connsiteY81" fmla="*/ 76304 h 874716"/>
                  <a:gd name="connsiteX82" fmla="*/ 759168 w 6857455"/>
                  <a:gd name="connsiteY82" fmla="*/ 104689 h 874716"/>
                  <a:gd name="connsiteX83" fmla="*/ 723735 w 6857455"/>
                  <a:gd name="connsiteY83" fmla="*/ 140696 h 874716"/>
                  <a:gd name="connsiteX84" fmla="*/ 647532 w 6857455"/>
                  <a:gd name="connsiteY84" fmla="*/ 147934 h 874716"/>
                  <a:gd name="connsiteX85" fmla="*/ 552659 w 6857455"/>
                  <a:gd name="connsiteY85" fmla="*/ 95926 h 874716"/>
                  <a:gd name="connsiteX86" fmla="*/ 541800 w 6857455"/>
                  <a:gd name="connsiteY86" fmla="*/ 97640 h 874716"/>
                  <a:gd name="connsiteX87" fmla="*/ 375107 w 6857455"/>
                  <a:gd name="connsiteY87" fmla="*/ 123169 h 874716"/>
                  <a:gd name="connsiteX88" fmla="*/ 273567 w 6857455"/>
                  <a:gd name="connsiteY88" fmla="*/ 145458 h 874716"/>
                  <a:gd name="connsiteX89" fmla="*/ 264043 w 6857455"/>
                  <a:gd name="connsiteY89" fmla="*/ 154792 h 874716"/>
                  <a:gd name="connsiteX90" fmla="*/ 169360 w 6857455"/>
                  <a:gd name="connsiteY90" fmla="*/ 177273 h 874716"/>
                  <a:gd name="connsiteX91" fmla="*/ 89347 w 6857455"/>
                  <a:gd name="connsiteY91" fmla="*/ 157460 h 874716"/>
                  <a:gd name="connsiteX92" fmla="*/ 34291 w 6857455"/>
                  <a:gd name="connsiteY92" fmla="*/ 145268 h 874716"/>
                  <a:gd name="connsiteX93" fmla="*/ 0 w 6857455"/>
                  <a:gd name="connsiteY93" fmla="*/ 142056 h 874716"/>
                  <a:gd name="connsiteX94" fmla="*/ 0 w 6857455"/>
                  <a:gd name="connsiteY94" fmla="*/ 849556 h 874716"/>
                  <a:gd name="connsiteX95" fmla="*/ 60652 w 6857455"/>
                  <a:gd name="connsiteY95" fmla="*/ 844783 h 874716"/>
                  <a:gd name="connsiteX96" fmla="*/ 119068 w 6857455"/>
                  <a:gd name="connsiteY96" fmla="*/ 827281 h 874716"/>
                  <a:gd name="connsiteX97" fmla="*/ 171840 w 6857455"/>
                  <a:gd name="connsiteY97" fmla="*/ 804420 h 874716"/>
                  <a:gd name="connsiteX98" fmla="*/ 274329 w 6857455"/>
                  <a:gd name="connsiteY98" fmla="*/ 794324 h 874716"/>
                  <a:gd name="connsiteX99" fmla="*/ 306715 w 6857455"/>
                  <a:gd name="connsiteY99" fmla="*/ 788798 h 874716"/>
                  <a:gd name="connsiteX100" fmla="*/ 393967 w 6857455"/>
                  <a:gd name="connsiteY100" fmla="*/ 765937 h 874716"/>
                  <a:gd name="connsiteX101" fmla="*/ 493793 w 6857455"/>
                  <a:gd name="connsiteY101" fmla="*/ 725549 h 874716"/>
                  <a:gd name="connsiteX102" fmla="*/ 546373 w 6857455"/>
                  <a:gd name="connsiteY102" fmla="*/ 740600 h 874716"/>
                  <a:gd name="connsiteX103" fmla="*/ 730211 w 6857455"/>
                  <a:gd name="connsiteY103" fmla="*/ 698116 h 874716"/>
                  <a:gd name="connsiteX104" fmla="*/ 784889 w 6857455"/>
                  <a:gd name="connsiteY104" fmla="*/ 676018 h 874716"/>
                  <a:gd name="connsiteX105" fmla="*/ 800509 w 6857455"/>
                  <a:gd name="connsiteY105" fmla="*/ 661349 h 874716"/>
                  <a:gd name="connsiteX106" fmla="*/ 857661 w 6857455"/>
                  <a:gd name="connsiteY106" fmla="*/ 626868 h 874716"/>
                  <a:gd name="connsiteX107" fmla="*/ 949102 w 6857455"/>
                  <a:gd name="connsiteY107" fmla="*/ 614676 h 874716"/>
                  <a:gd name="connsiteX108" fmla="*/ 960342 w 6857455"/>
                  <a:gd name="connsiteY108" fmla="*/ 607435 h 874716"/>
                  <a:gd name="connsiteX109" fmla="*/ 977109 w 6857455"/>
                  <a:gd name="connsiteY109" fmla="*/ 595815 h 874716"/>
                  <a:gd name="connsiteX110" fmla="*/ 1071218 w 6857455"/>
                  <a:gd name="connsiteY110" fmla="*/ 575240 h 874716"/>
                  <a:gd name="connsiteX111" fmla="*/ 1091983 w 6857455"/>
                  <a:gd name="connsiteY111" fmla="*/ 568764 h 874716"/>
                  <a:gd name="connsiteX112" fmla="*/ 1109321 w 6857455"/>
                  <a:gd name="connsiteY112" fmla="*/ 557904 h 874716"/>
                  <a:gd name="connsiteX113" fmla="*/ 1162279 w 6857455"/>
                  <a:gd name="connsiteY113" fmla="*/ 532949 h 874716"/>
                  <a:gd name="connsiteX114" fmla="*/ 1206097 w 6857455"/>
                  <a:gd name="connsiteY114" fmla="*/ 532187 h 874716"/>
                  <a:gd name="connsiteX115" fmla="*/ 1266867 w 6857455"/>
                  <a:gd name="connsiteY115" fmla="*/ 518088 h 874716"/>
                  <a:gd name="connsiteX116" fmla="*/ 1380219 w 6857455"/>
                  <a:gd name="connsiteY116" fmla="*/ 504182 h 874716"/>
                  <a:gd name="connsiteX117" fmla="*/ 1403461 w 6857455"/>
                  <a:gd name="connsiteY117" fmla="*/ 496180 h 874716"/>
                  <a:gd name="connsiteX118" fmla="*/ 1544054 w 6857455"/>
                  <a:gd name="connsiteY118" fmla="*/ 458268 h 874716"/>
                  <a:gd name="connsiteX119" fmla="*/ 1656644 w 6857455"/>
                  <a:gd name="connsiteY119" fmla="*/ 459032 h 874716"/>
                  <a:gd name="connsiteX120" fmla="*/ 1665406 w 6857455"/>
                  <a:gd name="connsiteY120" fmla="*/ 460747 h 874716"/>
                  <a:gd name="connsiteX121" fmla="*/ 1708461 w 6857455"/>
                  <a:gd name="connsiteY121" fmla="*/ 473318 h 874716"/>
                  <a:gd name="connsiteX122" fmla="*/ 1775140 w 6857455"/>
                  <a:gd name="connsiteY122" fmla="*/ 469891 h 874716"/>
                  <a:gd name="connsiteX123" fmla="*/ 1821051 w 6857455"/>
                  <a:gd name="connsiteY123" fmla="*/ 452554 h 874716"/>
                  <a:gd name="connsiteX124" fmla="*/ 1878203 w 6857455"/>
                  <a:gd name="connsiteY124" fmla="*/ 451792 h 874716"/>
                  <a:gd name="connsiteX125" fmla="*/ 1943547 w 6857455"/>
                  <a:gd name="connsiteY125" fmla="*/ 462651 h 874716"/>
                  <a:gd name="connsiteX126" fmla="*/ 1972884 w 6857455"/>
                  <a:gd name="connsiteY126" fmla="*/ 464937 h 874716"/>
                  <a:gd name="connsiteX127" fmla="*/ 2053469 w 6857455"/>
                  <a:gd name="connsiteY127" fmla="*/ 487417 h 874716"/>
                  <a:gd name="connsiteX128" fmla="*/ 2101477 w 6857455"/>
                  <a:gd name="connsiteY128" fmla="*/ 481893 h 874716"/>
                  <a:gd name="connsiteX129" fmla="*/ 2148722 w 6857455"/>
                  <a:gd name="connsiteY129" fmla="*/ 467033 h 874716"/>
                  <a:gd name="connsiteX130" fmla="*/ 2179011 w 6857455"/>
                  <a:gd name="connsiteY130" fmla="*/ 452744 h 874716"/>
                  <a:gd name="connsiteX131" fmla="*/ 2240165 w 6857455"/>
                  <a:gd name="connsiteY131" fmla="*/ 442648 h 874716"/>
                  <a:gd name="connsiteX132" fmla="*/ 2251404 w 6857455"/>
                  <a:gd name="connsiteY132" fmla="*/ 444172 h 874716"/>
                  <a:gd name="connsiteX133" fmla="*/ 2433912 w 6857455"/>
                  <a:gd name="connsiteY133" fmla="*/ 456746 h 874716"/>
                  <a:gd name="connsiteX134" fmla="*/ 2506302 w 6857455"/>
                  <a:gd name="connsiteY134" fmla="*/ 476939 h 874716"/>
                  <a:gd name="connsiteX135" fmla="*/ 2521735 w 6857455"/>
                  <a:gd name="connsiteY135" fmla="*/ 479415 h 874716"/>
                  <a:gd name="connsiteX136" fmla="*/ 2675854 w 6857455"/>
                  <a:gd name="connsiteY136" fmla="*/ 502086 h 874716"/>
                  <a:gd name="connsiteX137" fmla="*/ 2692998 w 6857455"/>
                  <a:gd name="connsiteY137" fmla="*/ 503038 h 874716"/>
                  <a:gd name="connsiteX138" fmla="*/ 2740816 w 6857455"/>
                  <a:gd name="connsiteY138" fmla="*/ 499037 h 874716"/>
                  <a:gd name="connsiteX139" fmla="*/ 2853596 w 6857455"/>
                  <a:gd name="connsiteY139" fmla="*/ 540187 h 874716"/>
                  <a:gd name="connsiteX140" fmla="*/ 2966565 w 6857455"/>
                  <a:gd name="connsiteY140" fmla="*/ 554286 h 874716"/>
                  <a:gd name="connsiteX141" fmla="*/ 3028671 w 6857455"/>
                  <a:gd name="connsiteY141" fmla="*/ 554094 h 874716"/>
                  <a:gd name="connsiteX142" fmla="*/ 3073059 w 6857455"/>
                  <a:gd name="connsiteY142" fmla="*/ 564192 h 874716"/>
                  <a:gd name="connsiteX143" fmla="*/ 3182219 w 6857455"/>
                  <a:gd name="connsiteY143" fmla="*/ 594862 h 874716"/>
                  <a:gd name="connsiteX144" fmla="*/ 3233656 w 6857455"/>
                  <a:gd name="connsiteY144" fmla="*/ 599625 h 874716"/>
                  <a:gd name="connsiteX145" fmla="*/ 3288332 w 6857455"/>
                  <a:gd name="connsiteY145" fmla="*/ 609914 h 874716"/>
                  <a:gd name="connsiteX146" fmla="*/ 3423591 w 6857455"/>
                  <a:gd name="connsiteY146" fmla="*/ 656015 h 874716"/>
                  <a:gd name="connsiteX147" fmla="*/ 3534084 w 6857455"/>
                  <a:gd name="connsiteY147" fmla="*/ 653349 h 874716"/>
                  <a:gd name="connsiteX148" fmla="*/ 3604571 w 6857455"/>
                  <a:gd name="connsiteY148" fmla="*/ 653918 h 874716"/>
                  <a:gd name="connsiteX149" fmla="*/ 3688586 w 6857455"/>
                  <a:gd name="connsiteY149" fmla="*/ 669160 h 874716"/>
                  <a:gd name="connsiteX150" fmla="*/ 3757358 w 6857455"/>
                  <a:gd name="connsiteY150" fmla="*/ 691450 h 874716"/>
                  <a:gd name="connsiteX151" fmla="*/ 3852421 w 6857455"/>
                  <a:gd name="connsiteY151" fmla="*/ 709167 h 874716"/>
                  <a:gd name="connsiteX152" fmla="*/ 3947104 w 6857455"/>
                  <a:gd name="connsiteY152" fmla="*/ 743267 h 874716"/>
                  <a:gd name="connsiteX153" fmla="*/ 4013208 w 6857455"/>
                  <a:gd name="connsiteY153" fmla="*/ 769367 h 874716"/>
                  <a:gd name="connsiteX154" fmla="*/ 4105222 w 6857455"/>
                  <a:gd name="connsiteY154" fmla="*/ 792417 h 874716"/>
                  <a:gd name="connsiteX155" fmla="*/ 4246006 w 6857455"/>
                  <a:gd name="connsiteY155" fmla="*/ 808610 h 874716"/>
                  <a:gd name="connsiteX156" fmla="*/ 4310779 w 6857455"/>
                  <a:gd name="connsiteY156" fmla="*/ 810326 h 874716"/>
                  <a:gd name="connsiteX157" fmla="*/ 4413272 w 6857455"/>
                  <a:gd name="connsiteY157" fmla="*/ 848235 h 874716"/>
                  <a:gd name="connsiteX158" fmla="*/ 4457087 w 6857455"/>
                  <a:gd name="connsiteY158" fmla="*/ 866524 h 874716"/>
                  <a:gd name="connsiteX159" fmla="*/ 4496523 w 6857455"/>
                  <a:gd name="connsiteY159" fmla="*/ 851284 h 874716"/>
                  <a:gd name="connsiteX160" fmla="*/ 4522050 w 6857455"/>
                  <a:gd name="connsiteY160" fmla="*/ 833757 h 874716"/>
                  <a:gd name="connsiteX161" fmla="*/ 4602824 w 6857455"/>
                  <a:gd name="connsiteY161" fmla="*/ 848618 h 874716"/>
                  <a:gd name="connsiteX162" fmla="*/ 4688553 w 6857455"/>
                  <a:gd name="connsiteY162" fmla="*/ 864238 h 874716"/>
                  <a:gd name="connsiteX163" fmla="*/ 4749895 w 6857455"/>
                  <a:gd name="connsiteY163" fmla="*/ 874716 h 874716"/>
                  <a:gd name="connsiteX164" fmla="*/ 4826480 w 6857455"/>
                  <a:gd name="connsiteY164" fmla="*/ 866334 h 874716"/>
                  <a:gd name="connsiteX165" fmla="*/ 4886870 w 6857455"/>
                  <a:gd name="connsiteY165" fmla="*/ 862906 h 874716"/>
                  <a:gd name="connsiteX166" fmla="*/ 4935639 w 6857455"/>
                  <a:gd name="connsiteY166" fmla="*/ 853190 h 874716"/>
                  <a:gd name="connsiteX167" fmla="*/ 4952784 w 6857455"/>
                  <a:gd name="connsiteY167" fmla="*/ 847473 h 874716"/>
                  <a:gd name="connsiteX168" fmla="*/ 5088617 w 6857455"/>
                  <a:gd name="connsiteY168" fmla="*/ 802896 h 874716"/>
                  <a:gd name="connsiteX169" fmla="*/ 5233781 w 6857455"/>
                  <a:gd name="connsiteY169" fmla="*/ 767271 h 874716"/>
                  <a:gd name="connsiteX170" fmla="*/ 5327893 w 6857455"/>
                  <a:gd name="connsiteY170" fmla="*/ 789752 h 874716"/>
                  <a:gd name="connsiteX171" fmla="*/ 5362946 w 6857455"/>
                  <a:gd name="connsiteY171" fmla="*/ 789370 h 874716"/>
                  <a:gd name="connsiteX172" fmla="*/ 5524115 w 6857455"/>
                  <a:gd name="connsiteY172" fmla="*/ 794514 h 874716"/>
                  <a:gd name="connsiteX173" fmla="*/ 5552500 w 6857455"/>
                  <a:gd name="connsiteY173" fmla="*/ 800038 h 874716"/>
                  <a:gd name="connsiteX174" fmla="*/ 5705857 w 6857455"/>
                  <a:gd name="connsiteY174" fmla="*/ 777367 h 874716"/>
                  <a:gd name="connsiteX175" fmla="*/ 5761485 w 6857455"/>
                  <a:gd name="connsiteY175" fmla="*/ 773557 h 874716"/>
                  <a:gd name="connsiteX176" fmla="*/ 5812731 w 6857455"/>
                  <a:gd name="connsiteY176" fmla="*/ 767271 h 874716"/>
                  <a:gd name="connsiteX177" fmla="*/ 5884361 w 6857455"/>
                  <a:gd name="connsiteY177" fmla="*/ 765747 h 874716"/>
                  <a:gd name="connsiteX178" fmla="*/ 5958660 w 6857455"/>
                  <a:gd name="connsiteY178" fmla="*/ 768605 h 874716"/>
                  <a:gd name="connsiteX179" fmla="*/ 6041528 w 6857455"/>
                  <a:gd name="connsiteY179" fmla="*/ 768033 h 874716"/>
                  <a:gd name="connsiteX180" fmla="*/ 6074297 w 6857455"/>
                  <a:gd name="connsiteY180" fmla="*/ 763081 h 874716"/>
                  <a:gd name="connsiteX181" fmla="*/ 6162880 w 6857455"/>
                  <a:gd name="connsiteY181" fmla="*/ 766509 h 874716"/>
                  <a:gd name="connsiteX182" fmla="*/ 6209364 w 6857455"/>
                  <a:gd name="connsiteY182" fmla="*/ 760795 h 874716"/>
                  <a:gd name="connsiteX183" fmla="*/ 6285948 w 6857455"/>
                  <a:gd name="connsiteY183" fmla="*/ 759651 h 874716"/>
                  <a:gd name="connsiteX184" fmla="*/ 6310905 w 6857455"/>
                  <a:gd name="connsiteY184" fmla="*/ 758316 h 874716"/>
                  <a:gd name="connsiteX185" fmla="*/ 6333194 w 6857455"/>
                  <a:gd name="connsiteY185" fmla="*/ 757554 h 874716"/>
                  <a:gd name="connsiteX186" fmla="*/ 6409586 w 6857455"/>
                  <a:gd name="connsiteY186" fmla="*/ 773177 h 874716"/>
                  <a:gd name="connsiteX187" fmla="*/ 6477407 w 6857455"/>
                  <a:gd name="connsiteY187" fmla="*/ 774129 h 874716"/>
                  <a:gd name="connsiteX188" fmla="*/ 6596283 w 6857455"/>
                  <a:gd name="connsiteY188" fmla="*/ 786703 h 874716"/>
                  <a:gd name="connsiteX189" fmla="*/ 6622573 w 6857455"/>
                  <a:gd name="connsiteY189" fmla="*/ 782321 h 874716"/>
                  <a:gd name="connsiteX190" fmla="*/ 6704872 w 6857455"/>
                  <a:gd name="connsiteY190" fmla="*/ 780607 h 874716"/>
                  <a:gd name="connsiteX191" fmla="*/ 6751738 w 6857455"/>
                  <a:gd name="connsiteY191" fmla="*/ 779273 h 874716"/>
                  <a:gd name="connsiteX192" fmla="*/ 6809650 w 6857455"/>
                  <a:gd name="connsiteY192" fmla="*/ 788417 h 874716"/>
                  <a:gd name="connsiteX193" fmla="*/ 6832976 w 6857455"/>
                  <a:gd name="connsiteY193" fmla="*/ 800428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</a:cxnLst>
                <a:rect l="l" t="t" r="r" b="b"/>
                <a:pathLst>
                  <a:path w="6857455" h="874716">
                    <a:moveTo>
                      <a:pt x="6857455" y="804643"/>
                    </a:moveTo>
                    <a:lnTo>
                      <a:pt x="6857455" y="562246"/>
                    </a:lnTo>
                    <a:lnTo>
                      <a:pt x="6829178" y="551284"/>
                    </a:lnTo>
                    <a:cubicBezTo>
                      <a:pt x="6805745" y="539044"/>
                      <a:pt x="6784885" y="521708"/>
                      <a:pt x="6766024" y="500372"/>
                    </a:cubicBezTo>
                    <a:cubicBezTo>
                      <a:pt x="6755166" y="488179"/>
                      <a:pt x="6746784" y="486845"/>
                      <a:pt x="6734971" y="500944"/>
                    </a:cubicBezTo>
                    <a:cubicBezTo>
                      <a:pt x="6721257" y="517326"/>
                      <a:pt x="6701634" y="510850"/>
                      <a:pt x="6683915" y="507040"/>
                    </a:cubicBezTo>
                    <a:cubicBezTo>
                      <a:pt x="6665629" y="503230"/>
                      <a:pt x="6647148" y="499228"/>
                      <a:pt x="6628860" y="495418"/>
                    </a:cubicBezTo>
                    <a:cubicBezTo>
                      <a:pt x="6615335" y="492752"/>
                      <a:pt x="6601999" y="490466"/>
                      <a:pt x="6588662" y="487227"/>
                    </a:cubicBezTo>
                    <a:cubicBezTo>
                      <a:pt x="6547133" y="477129"/>
                      <a:pt x="6509794" y="480177"/>
                      <a:pt x="6476074" y="511230"/>
                    </a:cubicBezTo>
                    <a:cubicBezTo>
                      <a:pt x="6450356" y="535043"/>
                      <a:pt x="6417399" y="542093"/>
                      <a:pt x="6382345" y="534853"/>
                    </a:cubicBezTo>
                    <a:cubicBezTo>
                      <a:pt x="6377963" y="533901"/>
                      <a:pt x="6372439" y="530091"/>
                      <a:pt x="6369391" y="531615"/>
                    </a:cubicBezTo>
                    <a:cubicBezTo>
                      <a:pt x="6323479" y="553904"/>
                      <a:pt x="6287092" y="514658"/>
                      <a:pt x="6244799" y="512182"/>
                    </a:cubicBezTo>
                    <a:cubicBezTo>
                      <a:pt x="6226130" y="511040"/>
                      <a:pt x="6207079" y="496942"/>
                      <a:pt x="6190315" y="485703"/>
                    </a:cubicBezTo>
                    <a:cubicBezTo>
                      <a:pt x="6167262" y="470271"/>
                      <a:pt x="6146687" y="455412"/>
                      <a:pt x="6115446" y="462270"/>
                    </a:cubicBezTo>
                    <a:cubicBezTo>
                      <a:pt x="6084203" y="469319"/>
                      <a:pt x="6055627" y="456364"/>
                      <a:pt x="6032194" y="434266"/>
                    </a:cubicBezTo>
                    <a:cubicBezTo>
                      <a:pt x="6014287" y="417501"/>
                      <a:pt x="5994665" y="415977"/>
                      <a:pt x="5971042" y="420738"/>
                    </a:cubicBezTo>
                    <a:cubicBezTo>
                      <a:pt x="5941513" y="426645"/>
                      <a:pt x="5910842" y="427027"/>
                      <a:pt x="5880933" y="430646"/>
                    </a:cubicBezTo>
                    <a:cubicBezTo>
                      <a:pt x="5874454" y="431408"/>
                      <a:pt x="5866265" y="434076"/>
                      <a:pt x="5862452" y="438648"/>
                    </a:cubicBezTo>
                    <a:cubicBezTo>
                      <a:pt x="5815779" y="495418"/>
                      <a:pt x="5750055" y="495990"/>
                      <a:pt x="5685283" y="498658"/>
                    </a:cubicBezTo>
                    <a:cubicBezTo>
                      <a:pt x="5646039" y="500372"/>
                      <a:pt x="5606604" y="500372"/>
                      <a:pt x="5567169" y="499420"/>
                    </a:cubicBezTo>
                    <a:cubicBezTo>
                      <a:pt x="5553832" y="499228"/>
                      <a:pt x="5539736" y="496180"/>
                      <a:pt x="5527923" y="490466"/>
                    </a:cubicBezTo>
                    <a:cubicBezTo>
                      <a:pt x="5503348" y="478463"/>
                      <a:pt x="5480680" y="462843"/>
                      <a:pt x="5456292" y="450650"/>
                    </a:cubicBezTo>
                    <a:cubicBezTo>
                      <a:pt x="5447151" y="445886"/>
                      <a:pt x="5435338" y="445696"/>
                      <a:pt x="5424670" y="444934"/>
                    </a:cubicBezTo>
                    <a:cubicBezTo>
                      <a:pt x="5405809" y="443410"/>
                      <a:pt x="5384854" y="447982"/>
                      <a:pt x="5368662" y="441124"/>
                    </a:cubicBezTo>
                    <a:cubicBezTo>
                      <a:pt x="5326559" y="423407"/>
                      <a:pt x="5287123" y="427407"/>
                      <a:pt x="5247118" y="444934"/>
                    </a:cubicBezTo>
                    <a:cubicBezTo>
                      <a:pt x="5191108" y="469509"/>
                      <a:pt x="5138148" y="467605"/>
                      <a:pt x="5088617" y="428742"/>
                    </a:cubicBezTo>
                    <a:cubicBezTo>
                      <a:pt x="5066328" y="411215"/>
                      <a:pt x="5044609" y="419596"/>
                      <a:pt x="5025750" y="433694"/>
                    </a:cubicBezTo>
                    <a:cubicBezTo>
                      <a:pt x="5004032" y="450078"/>
                      <a:pt x="4982885" y="454268"/>
                      <a:pt x="4957930" y="442268"/>
                    </a:cubicBezTo>
                    <a:cubicBezTo>
                      <a:pt x="4952404" y="439600"/>
                      <a:pt x="4944594" y="440933"/>
                      <a:pt x="4938116" y="441886"/>
                    </a:cubicBezTo>
                    <a:cubicBezTo>
                      <a:pt x="4901158" y="446648"/>
                      <a:pt x="4864009" y="454650"/>
                      <a:pt x="4833910" y="421693"/>
                    </a:cubicBezTo>
                    <a:cubicBezTo>
                      <a:pt x="4828004" y="415214"/>
                      <a:pt x="4818097" y="412549"/>
                      <a:pt x="4810095" y="408167"/>
                    </a:cubicBezTo>
                    <a:cubicBezTo>
                      <a:pt x="4776566" y="390258"/>
                      <a:pt x="4777900" y="391974"/>
                      <a:pt x="4747991" y="413691"/>
                    </a:cubicBezTo>
                    <a:cubicBezTo>
                      <a:pt x="4732369" y="425121"/>
                      <a:pt x="4710842" y="436742"/>
                      <a:pt x="4692745" y="435790"/>
                    </a:cubicBezTo>
                    <a:cubicBezTo>
                      <a:pt x="4583584" y="430075"/>
                      <a:pt x="4479758" y="457508"/>
                      <a:pt x="4375933" y="483417"/>
                    </a:cubicBezTo>
                    <a:cubicBezTo>
                      <a:pt x="4311923" y="499420"/>
                      <a:pt x="4249436" y="500372"/>
                      <a:pt x="4185426" y="484179"/>
                    </a:cubicBezTo>
                    <a:cubicBezTo>
                      <a:pt x="4139133" y="472367"/>
                      <a:pt x="4095315" y="491800"/>
                      <a:pt x="4052072" y="505134"/>
                    </a:cubicBezTo>
                    <a:cubicBezTo>
                      <a:pt x="4043117" y="507799"/>
                      <a:pt x="4034735" y="518278"/>
                      <a:pt x="4029973" y="527233"/>
                    </a:cubicBezTo>
                    <a:cubicBezTo>
                      <a:pt x="4012826" y="558858"/>
                      <a:pt x="3984441" y="563810"/>
                      <a:pt x="3948626" y="550666"/>
                    </a:cubicBezTo>
                    <a:cubicBezTo>
                      <a:pt x="3920241" y="540377"/>
                      <a:pt x="3894332" y="526661"/>
                      <a:pt x="3871280" y="502275"/>
                    </a:cubicBezTo>
                    <a:cubicBezTo>
                      <a:pt x="3844229" y="473701"/>
                      <a:pt x="3816224" y="441124"/>
                      <a:pt x="3774312" y="429122"/>
                    </a:cubicBezTo>
                    <a:cubicBezTo>
                      <a:pt x="3756214" y="423979"/>
                      <a:pt x="3740593" y="423217"/>
                      <a:pt x="3721543" y="428552"/>
                    </a:cubicBezTo>
                    <a:cubicBezTo>
                      <a:pt x="3684583" y="438837"/>
                      <a:pt x="3647436" y="446078"/>
                      <a:pt x="3612763" y="414263"/>
                    </a:cubicBezTo>
                    <a:cubicBezTo>
                      <a:pt x="3593712" y="396736"/>
                      <a:pt x="3567994" y="385496"/>
                      <a:pt x="3537323" y="389878"/>
                    </a:cubicBezTo>
                    <a:cubicBezTo>
                      <a:pt x="3499031" y="395402"/>
                      <a:pt x="3464168" y="381496"/>
                      <a:pt x="3431593" y="360921"/>
                    </a:cubicBezTo>
                    <a:cubicBezTo>
                      <a:pt x="3419971" y="353491"/>
                      <a:pt x="3405682" y="349301"/>
                      <a:pt x="3392158" y="345681"/>
                    </a:cubicBezTo>
                    <a:cubicBezTo>
                      <a:pt x="3360915" y="337298"/>
                      <a:pt x="3329480" y="329868"/>
                      <a:pt x="3297856" y="323010"/>
                    </a:cubicBezTo>
                    <a:cubicBezTo>
                      <a:pt x="3271948" y="317296"/>
                      <a:pt x="3245849" y="313104"/>
                      <a:pt x="3219748" y="308151"/>
                    </a:cubicBezTo>
                    <a:cubicBezTo>
                      <a:pt x="3191173" y="302817"/>
                      <a:pt x="3168502" y="290433"/>
                      <a:pt x="3156692" y="261668"/>
                    </a:cubicBezTo>
                    <a:cubicBezTo>
                      <a:pt x="3152882" y="252524"/>
                      <a:pt x="3143737" y="245283"/>
                      <a:pt x="3136497" y="237663"/>
                    </a:cubicBezTo>
                    <a:cubicBezTo>
                      <a:pt x="3131355" y="232139"/>
                      <a:pt x="3124495" y="227947"/>
                      <a:pt x="3119733" y="222233"/>
                    </a:cubicBezTo>
                    <a:cubicBezTo>
                      <a:pt x="3094776" y="192132"/>
                      <a:pt x="3070201" y="161843"/>
                      <a:pt x="3045436" y="131742"/>
                    </a:cubicBezTo>
                    <a:cubicBezTo>
                      <a:pt x="3042958" y="128884"/>
                      <a:pt x="3040292" y="125455"/>
                      <a:pt x="3037054" y="124121"/>
                    </a:cubicBezTo>
                    <a:cubicBezTo>
                      <a:pt x="3003525" y="110215"/>
                      <a:pt x="2969614" y="97070"/>
                      <a:pt x="2936466" y="82400"/>
                    </a:cubicBezTo>
                    <a:cubicBezTo>
                      <a:pt x="2923702" y="76686"/>
                      <a:pt x="2910558" y="69637"/>
                      <a:pt x="2901031" y="59731"/>
                    </a:cubicBezTo>
                    <a:cubicBezTo>
                      <a:pt x="2879314" y="37250"/>
                      <a:pt x="2859502" y="12866"/>
                      <a:pt x="2828259" y="3149"/>
                    </a:cubicBezTo>
                    <a:cubicBezTo>
                      <a:pt x="2819114" y="293"/>
                      <a:pt x="2808256" y="-1231"/>
                      <a:pt x="2799492" y="1245"/>
                    </a:cubicBezTo>
                    <a:cubicBezTo>
                      <a:pt x="2763867" y="11532"/>
                      <a:pt x="2729005" y="24296"/>
                      <a:pt x="2693570" y="35154"/>
                    </a:cubicBezTo>
                    <a:cubicBezTo>
                      <a:pt x="2671092" y="41823"/>
                      <a:pt x="2650707" y="49825"/>
                      <a:pt x="2639847" y="73448"/>
                    </a:cubicBezTo>
                    <a:cubicBezTo>
                      <a:pt x="2636801" y="80114"/>
                      <a:pt x="2628226" y="87354"/>
                      <a:pt x="2621178" y="88688"/>
                    </a:cubicBezTo>
                    <a:cubicBezTo>
                      <a:pt x="2575839" y="97260"/>
                      <a:pt x="2531069" y="101451"/>
                      <a:pt x="2489348" y="72304"/>
                    </a:cubicBezTo>
                    <a:cubicBezTo>
                      <a:pt x="2480585" y="66017"/>
                      <a:pt x="2464201" y="66017"/>
                      <a:pt x="2452580" y="68683"/>
                    </a:cubicBezTo>
                    <a:cubicBezTo>
                      <a:pt x="2407811" y="78590"/>
                      <a:pt x="2365328" y="82020"/>
                      <a:pt x="2326464" y="50395"/>
                    </a:cubicBezTo>
                    <a:cubicBezTo>
                      <a:pt x="2321892" y="46585"/>
                      <a:pt x="2307224" y="50015"/>
                      <a:pt x="2300365" y="54777"/>
                    </a:cubicBezTo>
                    <a:cubicBezTo>
                      <a:pt x="2234259" y="101261"/>
                      <a:pt x="2198064" y="102405"/>
                      <a:pt x="2130434" y="58397"/>
                    </a:cubicBezTo>
                    <a:cubicBezTo>
                      <a:pt x="2126052" y="55539"/>
                      <a:pt x="2120337" y="52301"/>
                      <a:pt x="2118621" y="47919"/>
                    </a:cubicBezTo>
                    <a:cubicBezTo>
                      <a:pt x="2107001" y="19914"/>
                      <a:pt x="2082236" y="19152"/>
                      <a:pt x="2057659" y="16866"/>
                    </a:cubicBezTo>
                    <a:cubicBezTo>
                      <a:pt x="2030608" y="14390"/>
                      <a:pt x="2003555" y="11152"/>
                      <a:pt x="1976314" y="8865"/>
                    </a:cubicBezTo>
                    <a:cubicBezTo>
                      <a:pt x="1971550" y="8483"/>
                      <a:pt x="1966216" y="10007"/>
                      <a:pt x="1961454" y="11724"/>
                    </a:cubicBezTo>
                    <a:cubicBezTo>
                      <a:pt x="1943165" y="18010"/>
                      <a:pt x="1925449" y="27154"/>
                      <a:pt x="1906588" y="30964"/>
                    </a:cubicBezTo>
                    <a:cubicBezTo>
                      <a:pt x="1865821" y="39156"/>
                      <a:pt x="1826385" y="55539"/>
                      <a:pt x="1783330" y="48871"/>
                    </a:cubicBezTo>
                    <a:cubicBezTo>
                      <a:pt x="1775902" y="47729"/>
                      <a:pt x="1767327" y="53253"/>
                      <a:pt x="1759327" y="55349"/>
                    </a:cubicBezTo>
                    <a:cubicBezTo>
                      <a:pt x="1744849" y="58969"/>
                      <a:pt x="1730750" y="64111"/>
                      <a:pt x="1716082" y="65445"/>
                    </a:cubicBezTo>
                    <a:cubicBezTo>
                      <a:pt x="1677218" y="68875"/>
                      <a:pt x="1637975" y="71924"/>
                      <a:pt x="1598920" y="72114"/>
                    </a:cubicBezTo>
                    <a:cubicBezTo>
                      <a:pt x="1580061" y="72304"/>
                      <a:pt x="1561201" y="65065"/>
                      <a:pt x="1542150" y="62207"/>
                    </a:cubicBezTo>
                    <a:cubicBezTo>
                      <a:pt x="1533578" y="60873"/>
                      <a:pt x="1519669" y="58587"/>
                      <a:pt x="1516813" y="62779"/>
                    </a:cubicBezTo>
                    <a:cubicBezTo>
                      <a:pt x="1494714" y="94592"/>
                      <a:pt x="1463661" y="88496"/>
                      <a:pt x="1432228" y="88116"/>
                    </a:cubicBezTo>
                    <a:cubicBezTo>
                      <a:pt x="1362884" y="87354"/>
                      <a:pt x="1295826" y="60493"/>
                      <a:pt x="1224765" y="71924"/>
                    </a:cubicBezTo>
                    <a:cubicBezTo>
                      <a:pt x="1204191" y="75162"/>
                      <a:pt x="1181330" y="62397"/>
                      <a:pt x="1159231" y="58207"/>
                    </a:cubicBezTo>
                    <a:cubicBezTo>
                      <a:pt x="1147801" y="56111"/>
                      <a:pt x="1135228" y="53633"/>
                      <a:pt x="1124370" y="56301"/>
                    </a:cubicBezTo>
                    <a:cubicBezTo>
                      <a:pt x="1107605" y="60493"/>
                      <a:pt x="1091411" y="68113"/>
                      <a:pt x="1075600" y="75542"/>
                    </a:cubicBezTo>
                    <a:cubicBezTo>
                      <a:pt x="1046261" y="89258"/>
                      <a:pt x="1016162" y="89258"/>
                      <a:pt x="986633" y="79162"/>
                    </a:cubicBezTo>
                    <a:cubicBezTo>
                      <a:pt x="944722" y="64873"/>
                      <a:pt x="903193" y="64873"/>
                      <a:pt x="861089" y="76304"/>
                    </a:cubicBezTo>
                    <a:cubicBezTo>
                      <a:pt x="826990" y="85638"/>
                      <a:pt x="791935" y="92116"/>
                      <a:pt x="759168" y="104689"/>
                    </a:cubicBezTo>
                    <a:cubicBezTo>
                      <a:pt x="744689" y="110215"/>
                      <a:pt x="732497" y="126597"/>
                      <a:pt x="723735" y="140696"/>
                    </a:cubicBezTo>
                    <a:cubicBezTo>
                      <a:pt x="706018" y="169271"/>
                      <a:pt x="674013" y="169081"/>
                      <a:pt x="647532" y="147934"/>
                    </a:cubicBezTo>
                    <a:cubicBezTo>
                      <a:pt x="619717" y="125645"/>
                      <a:pt x="584664" y="112501"/>
                      <a:pt x="552659" y="95926"/>
                    </a:cubicBezTo>
                    <a:cubicBezTo>
                      <a:pt x="549993" y="94592"/>
                      <a:pt x="545039" y="96116"/>
                      <a:pt x="541800" y="97640"/>
                    </a:cubicBezTo>
                    <a:cubicBezTo>
                      <a:pt x="488649" y="122407"/>
                      <a:pt x="433593" y="126979"/>
                      <a:pt x="375107" y="123169"/>
                    </a:cubicBezTo>
                    <a:cubicBezTo>
                      <a:pt x="341960" y="121073"/>
                      <a:pt x="307289" y="137076"/>
                      <a:pt x="273567" y="145458"/>
                    </a:cubicBezTo>
                    <a:cubicBezTo>
                      <a:pt x="269757" y="146410"/>
                      <a:pt x="266519" y="151174"/>
                      <a:pt x="264043" y="154792"/>
                    </a:cubicBezTo>
                    <a:cubicBezTo>
                      <a:pt x="240228" y="190800"/>
                      <a:pt x="208223" y="200706"/>
                      <a:pt x="169360" y="177273"/>
                    </a:cubicBezTo>
                    <a:cubicBezTo>
                      <a:pt x="143643" y="161651"/>
                      <a:pt x="118114" y="158032"/>
                      <a:pt x="89347" y="157460"/>
                    </a:cubicBezTo>
                    <a:cubicBezTo>
                      <a:pt x="71059" y="157078"/>
                      <a:pt x="52962" y="147934"/>
                      <a:pt x="34291" y="145268"/>
                    </a:cubicBezTo>
                    <a:lnTo>
                      <a:pt x="0" y="142056"/>
                    </a:lnTo>
                    <a:lnTo>
                      <a:pt x="0" y="849556"/>
                    </a:lnTo>
                    <a:lnTo>
                      <a:pt x="60652" y="844783"/>
                    </a:lnTo>
                    <a:cubicBezTo>
                      <a:pt x="80251" y="839473"/>
                      <a:pt x="99446" y="832043"/>
                      <a:pt x="119068" y="827281"/>
                    </a:cubicBezTo>
                    <a:cubicBezTo>
                      <a:pt x="137355" y="822899"/>
                      <a:pt x="154501" y="812802"/>
                      <a:pt x="171840" y="804420"/>
                    </a:cubicBezTo>
                    <a:cubicBezTo>
                      <a:pt x="204985" y="788417"/>
                      <a:pt x="240420" y="798514"/>
                      <a:pt x="274329" y="794324"/>
                    </a:cubicBezTo>
                    <a:cubicBezTo>
                      <a:pt x="285188" y="792990"/>
                      <a:pt x="296046" y="791466"/>
                      <a:pt x="306715" y="788798"/>
                    </a:cubicBezTo>
                    <a:cubicBezTo>
                      <a:pt x="335864" y="781749"/>
                      <a:pt x="365583" y="775653"/>
                      <a:pt x="393967" y="765937"/>
                    </a:cubicBezTo>
                    <a:cubicBezTo>
                      <a:pt x="426165" y="755078"/>
                      <a:pt x="457028" y="740600"/>
                      <a:pt x="493793" y="725549"/>
                    </a:cubicBezTo>
                    <a:cubicBezTo>
                      <a:pt x="506557" y="729360"/>
                      <a:pt x="526180" y="739648"/>
                      <a:pt x="546373" y="740600"/>
                    </a:cubicBezTo>
                    <a:cubicBezTo>
                      <a:pt x="611337" y="743838"/>
                      <a:pt x="672107" y="726121"/>
                      <a:pt x="730211" y="698116"/>
                    </a:cubicBezTo>
                    <a:cubicBezTo>
                      <a:pt x="747927" y="689734"/>
                      <a:pt x="766980" y="684210"/>
                      <a:pt x="784889" y="676018"/>
                    </a:cubicBezTo>
                    <a:cubicBezTo>
                      <a:pt x="791173" y="673161"/>
                      <a:pt x="799365" y="667065"/>
                      <a:pt x="800509" y="661349"/>
                    </a:cubicBezTo>
                    <a:cubicBezTo>
                      <a:pt x="807175" y="628201"/>
                      <a:pt x="831942" y="628772"/>
                      <a:pt x="857661" y="626868"/>
                    </a:cubicBezTo>
                    <a:cubicBezTo>
                      <a:pt x="888332" y="624582"/>
                      <a:pt x="918621" y="619248"/>
                      <a:pt x="949102" y="614676"/>
                    </a:cubicBezTo>
                    <a:cubicBezTo>
                      <a:pt x="953104" y="614104"/>
                      <a:pt x="956722" y="610104"/>
                      <a:pt x="960342" y="607435"/>
                    </a:cubicBezTo>
                    <a:cubicBezTo>
                      <a:pt x="965867" y="603435"/>
                      <a:pt x="971011" y="597339"/>
                      <a:pt x="977109" y="595815"/>
                    </a:cubicBezTo>
                    <a:cubicBezTo>
                      <a:pt x="1008350" y="588385"/>
                      <a:pt x="1039783" y="582099"/>
                      <a:pt x="1071218" y="575240"/>
                    </a:cubicBezTo>
                    <a:cubicBezTo>
                      <a:pt x="1078266" y="573716"/>
                      <a:pt x="1085505" y="571812"/>
                      <a:pt x="1091983" y="568764"/>
                    </a:cubicBezTo>
                    <a:cubicBezTo>
                      <a:pt x="1098079" y="565906"/>
                      <a:pt x="1103223" y="560952"/>
                      <a:pt x="1109321" y="557904"/>
                    </a:cubicBezTo>
                    <a:cubicBezTo>
                      <a:pt x="1125892" y="549714"/>
                      <a:pt x="1142851" y="542093"/>
                      <a:pt x="1162279" y="532949"/>
                    </a:cubicBezTo>
                    <a:cubicBezTo>
                      <a:pt x="1173138" y="550094"/>
                      <a:pt x="1187810" y="540377"/>
                      <a:pt x="1206097" y="532187"/>
                    </a:cubicBezTo>
                    <a:cubicBezTo>
                      <a:pt x="1224765" y="523805"/>
                      <a:pt x="1246292" y="521137"/>
                      <a:pt x="1266867" y="518088"/>
                    </a:cubicBezTo>
                    <a:cubicBezTo>
                      <a:pt x="1304588" y="512564"/>
                      <a:pt x="1342499" y="509134"/>
                      <a:pt x="1380219" y="504182"/>
                    </a:cubicBezTo>
                    <a:cubicBezTo>
                      <a:pt x="1388221" y="503038"/>
                      <a:pt x="1397365" y="500944"/>
                      <a:pt x="1403461" y="496180"/>
                    </a:cubicBezTo>
                    <a:cubicBezTo>
                      <a:pt x="1445181" y="464175"/>
                      <a:pt x="1495858" y="455222"/>
                      <a:pt x="1544054" y="458268"/>
                    </a:cubicBezTo>
                    <a:cubicBezTo>
                      <a:pt x="1581965" y="460557"/>
                      <a:pt x="1619114" y="462270"/>
                      <a:pt x="1656644" y="459032"/>
                    </a:cubicBezTo>
                    <a:cubicBezTo>
                      <a:pt x="1659502" y="458841"/>
                      <a:pt x="1663312" y="459223"/>
                      <a:pt x="1665406" y="460747"/>
                    </a:cubicBezTo>
                    <a:cubicBezTo>
                      <a:pt x="1678360" y="470843"/>
                      <a:pt x="1691887" y="471605"/>
                      <a:pt x="1708461" y="473318"/>
                    </a:cubicBezTo>
                    <a:cubicBezTo>
                      <a:pt x="1731894" y="475797"/>
                      <a:pt x="1753421" y="474081"/>
                      <a:pt x="1775140" y="469891"/>
                    </a:cubicBezTo>
                    <a:cubicBezTo>
                      <a:pt x="1790952" y="466843"/>
                      <a:pt x="1806953" y="460557"/>
                      <a:pt x="1821051" y="452554"/>
                    </a:cubicBezTo>
                    <a:cubicBezTo>
                      <a:pt x="1840672" y="441314"/>
                      <a:pt x="1859535" y="436934"/>
                      <a:pt x="1878203" y="451792"/>
                    </a:cubicBezTo>
                    <a:cubicBezTo>
                      <a:pt x="1898396" y="467605"/>
                      <a:pt x="1921257" y="462081"/>
                      <a:pt x="1943547" y="462651"/>
                    </a:cubicBezTo>
                    <a:cubicBezTo>
                      <a:pt x="1953262" y="462843"/>
                      <a:pt x="1963550" y="462461"/>
                      <a:pt x="1972884" y="464937"/>
                    </a:cubicBezTo>
                    <a:cubicBezTo>
                      <a:pt x="1999935" y="471987"/>
                      <a:pt x="2026036" y="482655"/>
                      <a:pt x="2053469" y="487417"/>
                    </a:cubicBezTo>
                    <a:cubicBezTo>
                      <a:pt x="2068710" y="490084"/>
                      <a:pt x="2085664" y="485321"/>
                      <a:pt x="2101477" y="481893"/>
                    </a:cubicBezTo>
                    <a:cubicBezTo>
                      <a:pt x="2117479" y="478273"/>
                      <a:pt x="2133290" y="472749"/>
                      <a:pt x="2148722" y="467033"/>
                    </a:cubicBezTo>
                    <a:cubicBezTo>
                      <a:pt x="2159199" y="463223"/>
                      <a:pt x="2170629" y="459603"/>
                      <a:pt x="2179011" y="452744"/>
                    </a:cubicBezTo>
                    <a:cubicBezTo>
                      <a:pt x="2198064" y="437124"/>
                      <a:pt x="2217685" y="434455"/>
                      <a:pt x="2240165" y="442648"/>
                    </a:cubicBezTo>
                    <a:cubicBezTo>
                      <a:pt x="2243593" y="443982"/>
                      <a:pt x="2247594" y="443982"/>
                      <a:pt x="2251404" y="444172"/>
                    </a:cubicBezTo>
                    <a:cubicBezTo>
                      <a:pt x="2312370" y="448172"/>
                      <a:pt x="2373330" y="450650"/>
                      <a:pt x="2433912" y="456746"/>
                    </a:cubicBezTo>
                    <a:cubicBezTo>
                      <a:pt x="2458485" y="459223"/>
                      <a:pt x="2482107" y="470081"/>
                      <a:pt x="2506302" y="476939"/>
                    </a:cubicBezTo>
                    <a:cubicBezTo>
                      <a:pt x="2511256" y="478273"/>
                      <a:pt x="2516783" y="480369"/>
                      <a:pt x="2521735" y="479415"/>
                    </a:cubicBezTo>
                    <a:cubicBezTo>
                      <a:pt x="2575647" y="469891"/>
                      <a:pt x="2626132" y="483797"/>
                      <a:pt x="2675854" y="502086"/>
                    </a:cubicBezTo>
                    <a:cubicBezTo>
                      <a:pt x="2680996" y="503992"/>
                      <a:pt x="2687282" y="503419"/>
                      <a:pt x="2692998" y="503038"/>
                    </a:cubicBezTo>
                    <a:cubicBezTo>
                      <a:pt x="2709003" y="501706"/>
                      <a:pt x="2726337" y="495038"/>
                      <a:pt x="2740816" y="499037"/>
                    </a:cubicBezTo>
                    <a:cubicBezTo>
                      <a:pt x="2779297" y="510088"/>
                      <a:pt x="2817398" y="523423"/>
                      <a:pt x="2853596" y="540187"/>
                    </a:cubicBezTo>
                    <a:cubicBezTo>
                      <a:pt x="2890365" y="557142"/>
                      <a:pt x="2924464" y="571430"/>
                      <a:pt x="2966565" y="554286"/>
                    </a:cubicBezTo>
                    <a:cubicBezTo>
                      <a:pt x="2984472" y="547045"/>
                      <a:pt x="3008095" y="552190"/>
                      <a:pt x="3028671" y="554094"/>
                    </a:cubicBezTo>
                    <a:cubicBezTo>
                      <a:pt x="3043720" y="555618"/>
                      <a:pt x="3058198" y="564192"/>
                      <a:pt x="3073059" y="564192"/>
                    </a:cubicBezTo>
                    <a:cubicBezTo>
                      <a:pt x="3112686" y="564192"/>
                      <a:pt x="3147927" y="574288"/>
                      <a:pt x="3182219" y="594862"/>
                    </a:cubicBezTo>
                    <a:cubicBezTo>
                      <a:pt x="3195557" y="602863"/>
                      <a:pt x="3216322" y="597529"/>
                      <a:pt x="3233656" y="599625"/>
                    </a:cubicBezTo>
                    <a:cubicBezTo>
                      <a:pt x="3251947" y="602101"/>
                      <a:pt x="3270804" y="604387"/>
                      <a:pt x="3288332" y="609914"/>
                    </a:cubicBezTo>
                    <a:cubicBezTo>
                      <a:pt x="3333672" y="624392"/>
                      <a:pt x="3378441" y="640774"/>
                      <a:pt x="3423591" y="656015"/>
                    </a:cubicBezTo>
                    <a:cubicBezTo>
                      <a:pt x="3460738" y="668590"/>
                      <a:pt x="3497317" y="658683"/>
                      <a:pt x="3534084" y="653349"/>
                    </a:cubicBezTo>
                    <a:cubicBezTo>
                      <a:pt x="3557137" y="649919"/>
                      <a:pt x="3578662" y="641727"/>
                      <a:pt x="3604571" y="653918"/>
                    </a:cubicBezTo>
                    <a:cubicBezTo>
                      <a:pt x="3629338" y="665541"/>
                      <a:pt x="3660771" y="662873"/>
                      <a:pt x="3688586" y="669160"/>
                    </a:cubicBezTo>
                    <a:cubicBezTo>
                      <a:pt x="3712020" y="674494"/>
                      <a:pt x="3734687" y="683068"/>
                      <a:pt x="3757358" y="691450"/>
                    </a:cubicBezTo>
                    <a:cubicBezTo>
                      <a:pt x="3788221" y="702881"/>
                      <a:pt x="3818700" y="714881"/>
                      <a:pt x="3852421" y="709167"/>
                    </a:cubicBezTo>
                    <a:cubicBezTo>
                      <a:pt x="3890714" y="702689"/>
                      <a:pt x="3917001" y="727073"/>
                      <a:pt x="3947104" y="743267"/>
                    </a:cubicBezTo>
                    <a:cubicBezTo>
                      <a:pt x="3967869" y="754316"/>
                      <a:pt x="3990538" y="762509"/>
                      <a:pt x="4013208" y="769367"/>
                    </a:cubicBezTo>
                    <a:cubicBezTo>
                      <a:pt x="4043497" y="778321"/>
                      <a:pt x="4074740" y="783655"/>
                      <a:pt x="4105222" y="792417"/>
                    </a:cubicBezTo>
                    <a:cubicBezTo>
                      <a:pt x="4151325" y="805561"/>
                      <a:pt x="4198001" y="815850"/>
                      <a:pt x="4246006" y="808610"/>
                    </a:cubicBezTo>
                    <a:cubicBezTo>
                      <a:pt x="4268105" y="805372"/>
                      <a:pt x="4288682" y="805561"/>
                      <a:pt x="4310779" y="810326"/>
                    </a:cubicBezTo>
                    <a:cubicBezTo>
                      <a:pt x="4346974" y="818136"/>
                      <a:pt x="4384123" y="819089"/>
                      <a:pt x="4413272" y="848235"/>
                    </a:cubicBezTo>
                    <a:cubicBezTo>
                      <a:pt x="4423558" y="858524"/>
                      <a:pt x="4442037" y="861190"/>
                      <a:pt x="4457087" y="866524"/>
                    </a:cubicBezTo>
                    <a:cubicBezTo>
                      <a:pt x="4474424" y="872812"/>
                      <a:pt x="4487186" y="869572"/>
                      <a:pt x="4496523" y="851284"/>
                    </a:cubicBezTo>
                    <a:cubicBezTo>
                      <a:pt x="4500713" y="843093"/>
                      <a:pt x="4512715" y="835091"/>
                      <a:pt x="4522050" y="833757"/>
                    </a:cubicBezTo>
                    <a:cubicBezTo>
                      <a:pt x="4550055" y="829757"/>
                      <a:pt x="4575773" y="835663"/>
                      <a:pt x="4602824" y="848618"/>
                    </a:cubicBezTo>
                    <a:cubicBezTo>
                      <a:pt x="4628161" y="860810"/>
                      <a:pt x="4659786" y="859476"/>
                      <a:pt x="4688553" y="864238"/>
                    </a:cubicBezTo>
                    <a:cubicBezTo>
                      <a:pt x="4708936" y="867668"/>
                      <a:pt x="4729321" y="874716"/>
                      <a:pt x="4749895" y="874716"/>
                    </a:cubicBezTo>
                    <a:cubicBezTo>
                      <a:pt x="4775424" y="874716"/>
                      <a:pt x="4800761" y="868620"/>
                      <a:pt x="4826480" y="866334"/>
                    </a:cubicBezTo>
                    <a:cubicBezTo>
                      <a:pt x="4846482" y="864430"/>
                      <a:pt x="4866867" y="865192"/>
                      <a:pt x="4886870" y="862906"/>
                    </a:cubicBezTo>
                    <a:cubicBezTo>
                      <a:pt x="4903254" y="861190"/>
                      <a:pt x="4919447" y="856810"/>
                      <a:pt x="4935639" y="853190"/>
                    </a:cubicBezTo>
                    <a:cubicBezTo>
                      <a:pt x="4941546" y="851856"/>
                      <a:pt x="4947452" y="846711"/>
                      <a:pt x="4952784" y="847473"/>
                    </a:cubicBezTo>
                    <a:cubicBezTo>
                      <a:pt x="5005745" y="855666"/>
                      <a:pt x="5043847" y="819089"/>
                      <a:pt x="5088617" y="802896"/>
                    </a:cubicBezTo>
                    <a:cubicBezTo>
                      <a:pt x="5135672" y="785749"/>
                      <a:pt x="5181204" y="759461"/>
                      <a:pt x="5233781" y="767271"/>
                    </a:cubicBezTo>
                    <a:cubicBezTo>
                      <a:pt x="5265596" y="772033"/>
                      <a:pt x="5296267" y="783083"/>
                      <a:pt x="5327893" y="789752"/>
                    </a:cubicBezTo>
                    <a:cubicBezTo>
                      <a:pt x="5339132" y="792038"/>
                      <a:pt x="5351705" y="791656"/>
                      <a:pt x="5362946" y="789370"/>
                    </a:cubicBezTo>
                    <a:cubicBezTo>
                      <a:pt x="5417240" y="778891"/>
                      <a:pt x="5470771" y="777367"/>
                      <a:pt x="5524115" y="794514"/>
                    </a:cubicBezTo>
                    <a:cubicBezTo>
                      <a:pt x="5533257" y="797372"/>
                      <a:pt x="5542974" y="800038"/>
                      <a:pt x="5552500" y="800038"/>
                    </a:cubicBezTo>
                    <a:cubicBezTo>
                      <a:pt x="5604697" y="800038"/>
                      <a:pt x="5655944" y="796038"/>
                      <a:pt x="5705857" y="777367"/>
                    </a:cubicBezTo>
                    <a:cubicBezTo>
                      <a:pt x="5722622" y="771080"/>
                      <a:pt x="5743006" y="775081"/>
                      <a:pt x="5761485" y="773557"/>
                    </a:cubicBezTo>
                    <a:cubicBezTo>
                      <a:pt x="5778629" y="772224"/>
                      <a:pt x="5796156" y="771653"/>
                      <a:pt x="5812731" y="767271"/>
                    </a:cubicBezTo>
                    <a:cubicBezTo>
                      <a:pt x="5836925" y="760795"/>
                      <a:pt x="5859404" y="760033"/>
                      <a:pt x="5884361" y="765747"/>
                    </a:cubicBezTo>
                    <a:cubicBezTo>
                      <a:pt x="5908174" y="771080"/>
                      <a:pt x="5933892" y="768415"/>
                      <a:pt x="5958660" y="768605"/>
                    </a:cubicBezTo>
                    <a:cubicBezTo>
                      <a:pt x="5986282" y="768795"/>
                      <a:pt x="6013906" y="768984"/>
                      <a:pt x="6041528" y="768033"/>
                    </a:cubicBezTo>
                    <a:cubicBezTo>
                      <a:pt x="6052579" y="767653"/>
                      <a:pt x="6065151" y="760033"/>
                      <a:pt x="6074297" y="763081"/>
                    </a:cubicBezTo>
                    <a:cubicBezTo>
                      <a:pt x="6103824" y="773366"/>
                      <a:pt x="6133353" y="760985"/>
                      <a:pt x="6162880" y="766509"/>
                    </a:cubicBezTo>
                    <a:cubicBezTo>
                      <a:pt x="6177360" y="769367"/>
                      <a:pt x="6193743" y="761557"/>
                      <a:pt x="6209364" y="760795"/>
                    </a:cubicBezTo>
                    <a:cubicBezTo>
                      <a:pt x="6234892" y="759461"/>
                      <a:pt x="6260419" y="760033"/>
                      <a:pt x="6285948" y="759651"/>
                    </a:cubicBezTo>
                    <a:cubicBezTo>
                      <a:pt x="6294330" y="759461"/>
                      <a:pt x="6302523" y="758699"/>
                      <a:pt x="6310905" y="758316"/>
                    </a:cubicBezTo>
                    <a:cubicBezTo>
                      <a:pt x="6318335" y="757936"/>
                      <a:pt x="6326145" y="756222"/>
                      <a:pt x="6333194" y="757554"/>
                    </a:cubicBezTo>
                    <a:cubicBezTo>
                      <a:pt x="6358723" y="762318"/>
                      <a:pt x="6383869" y="770129"/>
                      <a:pt x="6409586" y="773177"/>
                    </a:cubicBezTo>
                    <a:cubicBezTo>
                      <a:pt x="6431875" y="775843"/>
                      <a:pt x="6454928" y="772224"/>
                      <a:pt x="6477407" y="774129"/>
                    </a:cubicBezTo>
                    <a:cubicBezTo>
                      <a:pt x="6517032" y="777367"/>
                      <a:pt x="6556657" y="783083"/>
                      <a:pt x="6596283" y="786703"/>
                    </a:cubicBezTo>
                    <a:cubicBezTo>
                      <a:pt x="6604857" y="787465"/>
                      <a:pt x="6613809" y="782701"/>
                      <a:pt x="6622573" y="782321"/>
                    </a:cubicBezTo>
                    <a:cubicBezTo>
                      <a:pt x="6650006" y="781369"/>
                      <a:pt x="6677439" y="781177"/>
                      <a:pt x="6704872" y="780607"/>
                    </a:cubicBezTo>
                    <a:cubicBezTo>
                      <a:pt x="6720493" y="780415"/>
                      <a:pt x="6736305" y="780987"/>
                      <a:pt x="6751738" y="779273"/>
                    </a:cubicBezTo>
                    <a:cubicBezTo>
                      <a:pt x="6772120" y="776987"/>
                      <a:pt x="6790599" y="773557"/>
                      <a:pt x="6809650" y="788417"/>
                    </a:cubicBezTo>
                    <a:cubicBezTo>
                      <a:pt x="6816984" y="794180"/>
                      <a:pt x="6824819" y="797942"/>
                      <a:pt x="6832976" y="800428"/>
                    </a:cubicBezTo>
                    <a:close/>
                  </a:path>
                </a:pathLst>
              </a:custGeom>
              <a:blipFill dpi="0" rotWithShape="1">
                <a:blip r:embed="rId3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57" name="Graphic 156" descr="Right Double Quote">
            <a:extLst>
              <a:ext uri="{FF2B5EF4-FFF2-40B4-BE49-F238E27FC236}">
                <a16:creationId xmlns:a16="http://schemas.microsoft.com/office/drawing/2014/main" id="{26FBF074-8CB7-B1D5-F67C-86D906956D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94162" y="1429488"/>
            <a:ext cx="3960000" cy="3960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/>
          <p:nvPr/>
        </p:nvSpPr>
        <p:spPr>
          <a:xfrm>
            <a:off x="0" y="0"/>
            <a:ext cx="12192000" cy="745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endParaRPr sz="1800" b="0" i="0" u="none" strike="noStrike" cap="non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90" name="Google Shape;90;p2"/>
          <p:cNvSpPr txBox="1">
            <a:spLocks noGrp="1"/>
          </p:cNvSpPr>
          <p:nvPr>
            <p:ph type="ctrTitle"/>
          </p:nvPr>
        </p:nvSpPr>
        <p:spPr>
          <a:xfrm>
            <a:off x="4150919" y="-1"/>
            <a:ext cx="8230800" cy="1691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Bookman Old Style"/>
              <a:buNone/>
            </a:pPr>
            <a:r>
              <a:rPr lang="en-US" sz="6000"/>
              <a:t>MUSIC PLAYER</a:t>
            </a:r>
            <a:endParaRPr sz="6000"/>
          </a:p>
        </p:txBody>
      </p:sp>
      <p:sp>
        <p:nvSpPr>
          <p:cNvPr id="91" name="Google Shape;91;p2"/>
          <p:cNvSpPr txBox="1">
            <a:spLocks noGrp="1"/>
          </p:cNvSpPr>
          <p:nvPr>
            <p:ph type="subTitle" idx="1"/>
          </p:nvPr>
        </p:nvSpPr>
        <p:spPr>
          <a:xfrm>
            <a:off x="4476305" y="1752600"/>
            <a:ext cx="2793175" cy="5586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220"/>
              <a:buNone/>
            </a:pPr>
            <a:r>
              <a:rPr lang="en-IN" sz="1800">
                <a:latin typeface="Times New Roman" pitchFamily="18" charset="0"/>
                <a:cs typeface="Times New Roman" pitchFamily="18" charset="0"/>
              </a:rPr>
              <a:t>CONTENTS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IN" sz="1800">
                <a:latin typeface="Times New Roman" pitchFamily="18" charset="0"/>
                <a:cs typeface="Times New Roman" pitchFamily="18" charset="0"/>
              </a:rPr>
              <a:t>How does music player work?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IN" sz="1800">
                <a:latin typeface="Times New Roman" pitchFamily="18" charset="0"/>
                <a:cs typeface="Times New Roman" pitchFamily="18" charset="0"/>
              </a:rPr>
              <a:t>Requirements to create music player in python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IN" sz="1800">
                <a:latin typeface="Times New Roman" pitchFamily="18" charset="0"/>
                <a:cs typeface="Times New Roman" pitchFamily="18" charset="0"/>
              </a:rPr>
              <a:t>Explain the main Modules/functions/methods in the program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IN" sz="1800">
                <a:latin typeface="Times New Roman" pitchFamily="18" charset="0"/>
                <a:cs typeface="Times New Roman" pitchFamily="18" charset="0"/>
              </a:rPr>
              <a:t>Python Code to create music player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IN" sz="1800">
                <a:latin typeface="Times New Roman" pitchFamily="18" charset="0"/>
                <a:cs typeface="Times New Roman" pitchFamily="18" charset="0"/>
              </a:rPr>
              <a:t>Flow of the Program and Conclusion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IN" sz="1800">
                <a:latin typeface="Times New Roman" pitchFamily="18" charset="0"/>
                <a:cs typeface="Times New Roman" pitchFamily="18" charset="0"/>
              </a:rPr>
              <a:t>Output.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1800">
              <a:latin typeface="Times New Roman" pitchFamily="18" charset="0"/>
              <a:cs typeface="Times New Roman" pitchFamily="18" charset="0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1800">
              <a:latin typeface="Times New Roman" pitchFamily="18" charset="0"/>
              <a:cs typeface="Times New Roman" pitchFamily="18" charset="0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1800">
              <a:latin typeface="Times New Roman" pitchFamily="18" charset="0"/>
              <a:cs typeface="Times New Roman" pitchFamily="18" charset="0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lang="en-IN" sz="1800">
              <a:latin typeface="Times New Roman" pitchFamily="18" charset="0"/>
              <a:cs typeface="Times New Roman" pitchFamily="18" charset="0"/>
            </a:endParaRP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Ø"/>
            </a:pPr>
            <a:endParaRPr sz="1800">
              <a:latin typeface="Times New Roman" pitchFamily="18" charset="0"/>
              <a:cs typeface="Times New Roman" pitchFamily="18" charset="0"/>
            </a:endParaRPr>
          </a:p>
          <a:p>
            <a:pPr marL="342900" lvl="0" indent="-20193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20"/>
              <a:buFont typeface="Arial"/>
              <a:buNone/>
            </a:pPr>
            <a:endParaRPr sz="1800" cap="none">
              <a:solidFill>
                <a:schemeClr val="dk1"/>
              </a:solidFill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20"/>
              <a:buNone/>
            </a:pPr>
            <a:endParaRPr sz="1800"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20"/>
              <a:buNone/>
            </a:pPr>
            <a:endParaRPr sz="1800"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  <a:p>
            <a:pPr marL="342900" lvl="0" indent="-34290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20"/>
              <a:buNone/>
            </a:pPr>
            <a:endParaRPr sz="1800">
              <a:solidFill>
                <a:schemeClr val="dk1"/>
              </a:solidFill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sz="1800">
              <a:solidFill>
                <a:schemeClr val="dk1"/>
              </a:solidFill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  <a:p>
            <a:pPr marL="342900" lvl="0" indent="-20193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20"/>
              <a:buFont typeface="Arial"/>
              <a:buNone/>
            </a:pPr>
            <a:endParaRPr sz="1800" cap="none">
              <a:solidFill>
                <a:schemeClr val="dk1"/>
              </a:solidFill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  <a:p>
            <a:pPr marL="342900" lvl="0" indent="-20193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2220"/>
              <a:buFont typeface="Arial"/>
              <a:buNone/>
            </a:pPr>
            <a:endParaRPr sz="1800" cap="none">
              <a:solidFill>
                <a:schemeClr val="dk1"/>
              </a:solidFill>
              <a:latin typeface="Times New Roman" pitchFamily="18" charset="0"/>
              <a:ea typeface="Times New Roman"/>
              <a:cs typeface="Times New Roman" pitchFamily="18" charset="0"/>
              <a:sym typeface="Times New Roman"/>
            </a:endParaRPr>
          </a:p>
        </p:txBody>
      </p:sp>
      <p:cxnSp>
        <p:nvCxnSpPr>
          <p:cNvPr id="93" name="Google Shape;93;p2"/>
          <p:cNvCxnSpPr/>
          <p:nvPr/>
        </p:nvCxnSpPr>
        <p:spPr>
          <a:xfrm>
            <a:off x="4544056" y="1698540"/>
            <a:ext cx="5636100" cy="0"/>
          </a:xfrm>
          <a:prstGeom prst="straightConnector1">
            <a:avLst/>
          </a:prstGeom>
          <a:noFill/>
          <a:ln w="12700" cap="flat" cmpd="sng">
            <a:solidFill>
              <a:srgbClr val="3F3F3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4" name="Google Shape;94;p2"/>
          <p:cNvSpPr txBox="1"/>
          <p:nvPr/>
        </p:nvSpPr>
        <p:spPr>
          <a:xfrm>
            <a:off x="8269335" y="4764535"/>
            <a:ext cx="3131700" cy="11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algn="l" rtl="0">
              <a:lnSpc>
                <a:spcPct val="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F789FF-1111-12E2-896B-088135DB2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526" y="1756525"/>
            <a:ext cx="3625851" cy="30080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63D7E9E-5864-1460-8A3C-7AD5D0468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385" y="841248"/>
            <a:ext cx="5129600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How does music player work?</a:t>
            </a:r>
            <a:b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sz="48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4396366-D298-38DD-29C8-95335DD8F0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4410" y="841247"/>
            <a:ext cx="4484536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2"/>
                </a:solidFill>
                <a:effectLst/>
              </a:rPr>
              <a:t>A basic music player allowing users to play audio files.</a:t>
            </a:r>
          </a:p>
          <a:p>
            <a:pPr indent="-22860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800" b="1">
                <a:solidFill>
                  <a:schemeClr val="tx2"/>
                </a:solidFill>
                <a:effectLst/>
              </a:rPr>
              <a:t>Functions:</a:t>
            </a:r>
            <a:endParaRPr lang="en-US" sz="1800">
              <a:solidFill>
                <a:schemeClr val="tx2"/>
              </a:solidFill>
              <a:effectLst/>
            </a:endParaRPr>
          </a:p>
          <a:p>
            <a:pPr marL="342900" lvl="0" indent="-22860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2"/>
                </a:solidFill>
                <a:effectLst/>
              </a:rPr>
              <a:t>Load and play audio files.</a:t>
            </a:r>
          </a:p>
          <a:p>
            <a:pPr marL="342900" lvl="0" indent="-228600" algn="l">
              <a:spcAft>
                <a:spcPts val="1000"/>
              </a:spcAft>
              <a:buFont typeface="Arial" panose="020B0604020202020204" pitchFamily="34" charset="0"/>
              <a:buChar char="•"/>
            </a:pPr>
            <a:r>
              <a:rPr lang="en-US" sz="1800">
                <a:solidFill>
                  <a:schemeClr val="tx2"/>
                </a:solidFill>
                <a:effectLst/>
              </a:rPr>
              <a:t>Play, pause,next song,previous song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8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411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270250F-489A-1AC7-422E-A60C6A56CE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6396" y="586855"/>
            <a:ext cx="4230100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Requirements to create music player in python</a:t>
            </a:r>
            <a:b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4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2951E966-92B8-53B3-1F8A-36DB87945B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3158" y="649480"/>
            <a:ext cx="48624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07950" indent="-228600" algn="l">
              <a:buFont typeface="Arial" panose="020B0604020202020204" pitchFamily="34" charset="0"/>
              <a:buChar char="•"/>
            </a:pPr>
            <a:r>
              <a:rPr lang="en-US" sz="2000"/>
              <a:t>REQUIRED PYTHON MODULES:</a:t>
            </a:r>
          </a:p>
          <a:p>
            <a:pPr marL="450850" indent="-228600" algn="l">
              <a:buFont typeface="Arial" panose="020B0604020202020204" pitchFamily="34" charset="0"/>
              <a:buChar char="•"/>
            </a:pPr>
            <a:r>
              <a:rPr lang="en-US" sz="2000"/>
              <a:t>Tkinter,customtkinter</a:t>
            </a:r>
          </a:p>
          <a:p>
            <a:pPr marL="450850" indent="-228600" algn="l">
              <a:buFont typeface="Arial" panose="020B0604020202020204" pitchFamily="34" charset="0"/>
              <a:buChar char="•"/>
            </a:pPr>
            <a:r>
              <a:rPr lang="en-US" sz="2000"/>
              <a:t>Filedialog</a:t>
            </a:r>
          </a:p>
          <a:p>
            <a:pPr marL="450850" indent="-228600" algn="l">
              <a:buFont typeface="Arial" panose="020B0604020202020204" pitchFamily="34" charset="0"/>
              <a:buChar char="•"/>
            </a:pPr>
            <a:r>
              <a:rPr lang="en-US" sz="2000"/>
              <a:t>Progressbar</a:t>
            </a:r>
          </a:p>
          <a:p>
            <a:pPr marL="450850" indent="-228600" algn="l">
              <a:buFont typeface="Arial" panose="020B0604020202020204" pitchFamily="34" charset="0"/>
              <a:buChar char="•"/>
            </a:pPr>
            <a:r>
              <a:rPr lang="en-US" sz="2000"/>
              <a:t>Mutagen</a:t>
            </a:r>
          </a:p>
          <a:p>
            <a:pPr marL="450850" indent="-228600" algn="l">
              <a:buFont typeface="Arial" panose="020B0604020202020204" pitchFamily="34" charset="0"/>
              <a:buChar char="•"/>
            </a:pPr>
            <a:r>
              <a:rPr lang="en-US" sz="2000"/>
              <a:t>Pygame</a:t>
            </a:r>
          </a:p>
          <a:p>
            <a:pPr marL="450850" indent="-228600" algn="l">
              <a:buFont typeface="Arial" panose="020B0604020202020204" pitchFamily="34" charset="0"/>
              <a:buChar char="•"/>
            </a:pPr>
            <a:r>
              <a:rPr lang="en-US" sz="2000"/>
              <a:t>Os</a:t>
            </a:r>
          </a:p>
          <a:p>
            <a:pPr marL="450850" indent="-228600" algn="l">
              <a:buFont typeface="Arial" panose="020B0604020202020204" pitchFamily="34" charset="0"/>
              <a:buChar char="•"/>
            </a:pPr>
            <a:r>
              <a:rPr lang="en-US" sz="2000"/>
              <a:t>Time</a:t>
            </a:r>
          </a:p>
          <a:p>
            <a:pPr marL="450850" indent="-228600" algn="l">
              <a:buFont typeface="Arial" panose="020B0604020202020204" pitchFamily="34" charset="0"/>
              <a:buChar char="•"/>
            </a:pPr>
            <a:r>
              <a:rPr lang="en-US" sz="2000"/>
              <a:t>Threading</a:t>
            </a:r>
          </a:p>
          <a:p>
            <a:pPr marL="450850" indent="-228600" algn="l"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277819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E2ABD8-F170-F438-139A-ED3C31389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6396" y="586855"/>
            <a:ext cx="4230100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25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Main Modules/functions/methods in the program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12050F3-CA05-BC30-AC90-6E10585E46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3158" y="649480"/>
            <a:ext cx="48624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107950" indent="-228600" algn="l">
              <a:buFont typeface="Arial" panose="020B0604020202020204" pitchFamily="34" charset="0"/>
              <a:buChar char="•"/>
            </a:pPr>
            <a:r>
              <a:rPr lang="en-US" sz="2000"/>
              <a:t>Here the user defined main functions </a:t>
            </a:r>
          </a:p>
          <a:p>
            <a:pPr marL="565150" indent="-228600" algn="l">
              <a:buFont typeface="Arial" panose="020B0604020202020204" pitchFamily="34" charset="0"/>
              <a:buChar char="•"/>
            </a:pPr>
            <a:r>
              <a:rPr lang="en-US" sz="2000" b="1"/>
              <a:t>def update_progress()</a:t>
            </a:r>
          </a:p>
          <a:p>
            <a:pPr marL="565150" indent="-228600" algn="l">
              <a:buFont typeface="Arial" panose="020B0604020202020204" pitchFamily="34" charset="0"/>
              <a:buChar char="•"/>
            </a:pPr>
            <a:r>
              <a:rPr lang="en-US" sz="2000" b="1"/>
              <a:t>def select_music_folder()</a:t>
            </a:r>
          </a:p>
          <a:p>
            <a:pPr marL="565150" indent="-228600" algn="l">
              <a:buFont typeface="Arial" panose="020B0604020202020204" pitchFamily="34" charset="0"/>
              <a:buChar char="•"/>
            </a:pPr>
            <a:r>
              <a:rPr lang="en-US" sz="2000" b="1"/>
              <a:t>def previous_song()</a:t>
            </a:r>
          </a:p>
          <a:p>
            <a:pPr marL="565150" indent="-228600" algn="l">
              <a:buFont typeface="Arial" panose="020B0604020202020204" pitchFamily="34" charset="0"/>
              <a:buChar char="•"/>
            </a:pPr>
            <a:r>
              <a:rPr lang="en-US" sz="2000" b="1"/>
              <a:t>def next_song()</a:t>
            </a:r>
          </a:p>
          <a:p>
            <a:pPr marL="565150" indent="-228600" algn="l">
              <a:buFont typeface="Arial" panose="020B0604020202020204" pitchFamily="34" charset="0"/>
              <a:buChar char="•"/>
            </a:pPr>
            <a:r>
              <a:rPr lang="en-US" sz="2000" b="1"/>
              <a:t>def play_selected_song()</a:t>
            </a:r>
          </a:p>
          <a:p>
            <a:pPr marL="565150" indent="-228600" algn="l">
              <a:buFont typeface="Arial" panose="020B0604020202020204" pitchFamily="34" charset="0"/>
              <a:buChar char="•"/>
            </a:pPr>
            <a:r>
              <a:rPr lang="en-US" sz="2000" b="1"/>
              <a:t>def  play_music()</a:t>
            </a:r>
          </a:p>
          <a:p>
            <a:pPr marL="565150" indent="-228600" algn="l">
              <a:buFont typeface="Arial" panose="020B0604020202020204" pitchFamily="34" charset="0"/>
              <a:buChar char="•"/>
            </a:pPr>
            <a:r>
              <a:rPr lang="en-US" sz="2000" b="1"/>
              <a:t>def pause_music()</a:t>
            </a:r>
          </a:p>
          <a:p>
            <a:pPr marL="565150" indent="-228600" algn="l">
              <a:buFont typeface="Arial" panose="020B0604020202020204" pitchFamily="34" charset="0"/>
              <a:buChar char="•"/>
            </a:pPr>
            <a:r>
              <a:rPr lang="en-US" sz="2000" b="1"/>
              <a:t>def stop_music()</a:t>
            </a:r>
          </a:p>
          <a:p>
            <a:pPr marL="565150" indent="-228600" algn="l">
              <a:buFont typeface="Arial" panose="020B0604020202020204" pitchFamily="34" charset="0"/>
              <a:buChar char="•"/>
            </a:pPr>
            <a:endParaRPr lang="en-US" sz="2000" b="1"/>
          </a:p>
          <a:p>
            <a:pPr marL="107950" indent="-228600" algn="l">
              <a:buFont typeface="Arial" panose="020B0604020202020204" pitchFamily="34" charset="0"/>
              <a:buChar char="•"/>
            </a:pPr>
            <a:endParaRPr lang="en-US" sz="2000" b="1"/>
          </a:p>
          <a:p>
            <a:pPr marL="565150" indent="-228600" algn="l">
              <a:buFont typeface="Arial" panose="020B0604020202020204" pitchFamily="34" charset="0"/>
              <a:buChar char="•"/>
            </a:pPr>
            <a:endParaRPr lang="en-US" sz="2000" b="1"/>
          </a:p>
          <a:p>
            <a:pPr marL="565150"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marL="565150" indent="-228600" algn="l">
              <a:buFont typeface="Arial" panose="020B0604020202020204" pitchFamily="34" charset="0"/>
              <a:buChar char="•"/>
            </a:pPr>
            <a:endParaRPr lang="en-US" sz="2000"/>
          </a:p>
          <a:p>
            <a:pPr marL="565150" indent="-228600" algn="l">
              <a:buFont typeface="Arial" panose="020B0604020202020204" pitchFamily="34" charset="0"/>
              <a:buChar char="•"/>
            </a:pPr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4115311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1EF95949-1E9B-736F-58E5-4CAD255C74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385" y="841248"/>
            <a:ext cx="5129600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Python Code to create music player</a:t>
            </a:r>
            <a:b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sz="48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2593310-4078-8C2B-609F-F13C4CD74A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4410" y="841247"/>
            <a:ext cx="4484536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import tkinter as tk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from tkinter import filedialog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from tkinter.ttk import Progressbar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import customtkinter as ctk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from mutagen.mp3 import MP3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import threading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import pygame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import time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import os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 b="1">
                <a:solidFill>
                  <a:schemeClr val="tx2"/>
                </a:solidFill>
              </a:rPr>
              <a:t># Initialize pygame mixer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pygame.mixer.init()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 b="1">
                <a:solidFill>
                  <a:schemeClr val="tx2"/>
                </a:solidFill>
              </a:rPr>
              <a:t># Store the current position of the music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current_position = 0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paused = False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500">
                <a:solidFill>
                  <a:schemeClr val="tx2"/>
                </a:solidFill>
              </a:rPr>
              <a:t>selected_folder_path = "" </a:t>
            </a:r>
            <a:r>
              <a:rPr lang="en-US" sz="1500" b="1">
                <a:solidFill>
                  <a:schemeClr val="tx2"/>
                </a:solidFill>
              </a:rPr>
              <a:t># Store the selected folder path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5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5525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D40C1FB4-9000-C79B-73C7-EF1E4AED7B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385" y="841248"/>
            <a:ext cx="5129600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Flow of the Program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B1AC0BAD-2667-7E42-02BA-2C88B1A712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4410" y="841247"/>
            <a:ext cx="4484536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b="1">
                <a:solidFill>
                  <a:schemeClr val="tx2"/>
                </a:solidFill>
              </a:rPr>
              <a:t>#after importing the required python modules, pygame.mixer() is initialized and current position of music is stored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b="1">
                <a:solidFill>
                  <a:schemeClr val="tx2"/>
                </a:solidFill>
              </a:rPr>
              <a:t>#a user defined function to update progess is created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b="1">
                <a:solidFill>
                  <a:schemeClr val="tx2"/>
                </a:solidFill>
              </a:rPr>
              <a:t>def update_progress():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global current_position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while True: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if pygame.mixer.music.get_busy() and not paused: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current_position = pygame.mixer.music.get_pos() / 1000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pbar["value"] = current_position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300">
              <a:solidFill>
                <a:schemeClr val="tx2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b="1">
                <a:solidFill>
                  <a:schemeClr val="tx2"/>
                </a:solidFill>
              </a:rPr>
              <a:t>            # Check if the current song has reached its maximum duration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if current_position &gt;= pbar["maximum"]: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    stop_music() # Stop the music playback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    pbar["value"] = 0 # Reset the pbar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 window.update()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time.sleep(0.1)</a:t>
            </a:r>
          </a:p>
        </p:txBody>
      </p:sp>
    </p:spTree>
    <p:extLst>
      <p:ext uri="{BB962C8B-B14F-4D97-AF65-F5344CB8AC3E}">
        <p14:creationId xmlns:p14="http://schemas.microsoft.com/office/powerpoint/2010/main" val="2455806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369C85-94A2-F696-E342-750CF7DE7D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6396" y="586855"/>
            <a:ext cx="4230100" cy="33874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Flow of the Program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BF7E7A-B716-D907-9D0F-952D8A9CE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03158" y="649480"/>
            <a:ext cx="48624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/>
              <a:t># Create a thread to update the progress bar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pt = threading.Thread(target=update_progress)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pt.daemon = True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pt.start()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/>
              <a:t>#a user defined function to select music folder is created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1"/>
              <a:t>def select_music_folder():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global selected_folder_path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selected_folder_path = filedialog.askdirectory()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if selected_folder_path: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lbox.delete(0, tk.END)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for filename in os.listdir(selected_folder_path):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    if filename.endswith(".mp3"):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/>
              <a:t>                lbox.insert(tk.END, filename</a:t>
            </a:r>
            <a:r>
              <a:rPr lang="en-US" sz="1600" b="1"/>
              <a:t>) # Insert only the filename, not the full path</a:t>
            </a:r>
          </a:p>
        </p:txBody>
      </p:sp>
    </p:spTree>
    <p:extLst>
      <p:ext uri="{BB962C8B-B14F-4D97-AF65-F5344CB8AC3E}">
        <p14:creationId xmlns:p14="http://schemas.microsoft.com/office/powerpoint/2010/main" val="4259756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Color Cover">
            <a:extLst>
              <a:ext uri="{FF2B5EF4-FFF2-40B4-BE49-F238E27FC236}">
                <a16:creationId xmlns:a16="http://schemas.microsoft.com/office/drawing/2014/main" id="{815925C2-A704-4D47-B1C1-3FCA52512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Color Cover">
            <a:extLst>
              <a:ext uri="{FF2B5EF4-FFF2-40B4-BE49-F238E27FC236}">
                <a16:creationId xmlns:a16="http://schemas.microsoft.com/office/drawing/2014/main" id="{01D4315C-C23C-4FD3-98DF-08C29E229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4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6B47BC-43FD-4C91-8BFF-B41B99A8A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6064235" cy="6858000"/>
            <a:chOff x="651279" y="598259"/>
            <a:chExt cx="10889442" cy="5680742"/>
          </a:xfrm>
        </p:grpSpPr>
        <p:sp>
          <p:nvSpPr>
            <p:cNvPr id="13" name="Color">
              <a:extLst>
                <a:ext uri="{FF2B5EF4-FFF2-40B4-BE49-F238E27FC236}">
                  <a16:creationId xmlns:a16="http://schemas.microsoft.com/office/drawing/2014/main" id="{13038185-AC3C-4595-945F-25311424C5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Color">
              <a:extLst>
                <a:ext uri="{FF2B5EF4-FFF2-40B4-BE49-F238E27FC236}">
                  <a16:creationId xmlns:a16="http://schemas.microsoft.com/office/drawing/2014/main" id="{75D51AA0-C095-4650-A361-B294320BFE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3F5E015-E085-4624-B431-B42414448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DDB60AE-8B9C-4BA0-93DC-F8C9EBF6D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F247760-BE07-41A2-969E-570081E65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7A70BD2-76FC-4BDD-9E64-3B93D5EF36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ADD9643-5489-42CB-9762-FBAC2AAE9F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9A2C16E-2745-4E3D-BECC-D66755221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2E5A063-571D-4461-9869-B3E93F6E69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66019AD-E33B-4DBF-BAD3-AE3611603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AC919DD-7A38-D15E-CE7B-B3F0BD8C35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385" y="841248"/>
            <a:ext cx="5129600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Flow of the Program</a:t>
            </a:r>
            <a:br>
              <a:rPr lang="en-US" sz="4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endParaRPr lang="en-US" sz="48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978398-159A-246A-A317-CE0BC34117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4410" y="841247"/>
            <a:ext cx="4484536" cy="534009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b="1">
                <a:solidFill>
                  <a:schemeClr val="tx2"/>
                </a:solidFill>
              </a:rPr>
              <a:t>#a user defined function to play previous song is created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b="1">
                <a:solidFill>
                  <a:schemeClr val="tx2"/>
                </a:solidFill>
              </a:rPr>
              <a:t>def previous_song():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if len(lbox.curselection()) &gt; 0: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current_index = lbox.curselection()[0]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if current_index &gt; 0: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lbox.selection_clear(0, tk.END)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lbox.selection_set(current_index - 1)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play_selected_song()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b="1">
                <a:solidFill>
                  <a:schemeClr val="tx2"/>
                </a:solidFill>
              </a:rPr>
              <a:t>#a user defined function to play previous song is created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 b="1">
                <a:solidFill>
                  <a:schemeClr val="tx2"/>
                </a:solidFill>
              </a:rPr>
              <a:t>def next_song():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if len(lbox.curselection()) &gt; 0: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current_index = lbox.curselection()[0]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if current_index &lt; lbox.size() - 1: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lbox.selection_clear(0, tk.END)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lbox.selection_set(current_index + 1)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300">
                <a:solidFill>
                  <a:schemeClr val="tx2"/>
                </a:solidFill>
              </a:rPr>
              <a:t>            play_selected_song()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300" b="1">
              <a:solidFill>
                <a:schemeClr val="tx2"/>
              </a:solidFill>
            </a:endParaRP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30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1985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1408</Words>
  <Application>Microsoft Office PowerPoint</Application>
  <PresentationFormat>Widescreen</PresentationFormat>
  <Paragraphs>200</Paragraphs>
  <Slides>17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Libre Franklin</vt:lpstr>
      <vt:lpstr>Calibri</vt:lpstr>
      <vt:lpstr>Bookman Old Style</vt:lpstr>
      <vt:lpstr>Aptos</vt:lpstr>
      <vt:lpstr>Wingdings</vt:lpstr>
      <vt:lpstr>Arial</vt:lpstr>
      <vt:lpstr>Times New Roman</vt:lpstr>
      <vt:lpstr>Aptos Display</vt:lpstr>
      <vt:lpstr>Office Theme</vt:lpstr>
      <vt:lpstr>PowerPoint Presentation</vt:lpstr>
      <vt:lpstr>MUSIC PLAYER</vt:lpstr>
      <vt:lpstr>How does music player work? </vt:lpstr>
      <vt:lpstr>Requirements to create music player in python </vt:lpstr>
      <vt:lpstr>Main Modules/functions/methods in the program</vt:lpstr>
      <vt:lpstr>Python Code to create music player </vt:lpstr>
      <vt:lpstr>Flow of the Program</vt:lpstr>
      <vt:lpstr>Flow of the Program</vt:lpstr>
      <vt:lpstr>Flow of the Program </vt:lpstr>
      <vt:lpstr>Flow of the Program</vt:lpstr>
      <vt:lpstr>Flow of the Program</vt:lpstr>
      <vt:lpstr>Flow of the Program</vt:lpstr>
      <vt:lpstr>Flow of the Program</vt:lpstr>
      <vt:lpstr>Flow of the Program</vt:lpstr>
      <vt:lpstr>Conclusion</vt:lpstr>
      <vt:lpstr>Output</vt:lpstr>
      <vt:lpstr>            THANK 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rohit</dc:creator>
  <cp:lastModifiedBy>mounika muthyamaina</cp:lastModifiedBy>
  <cp:revision>75</cp:revision>
  <dcterms:created xsi:type="dcterms:W3CDTF">2020-05-28T02:27:55Z</dcterms:created>
  <dcterms:modified xsi:type="dcterms:W3CDTF">2025-03-05T12:22:20Z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1033-11.2.0.9363</vt:lpwstr>
  </property>
</Properties>
</file>